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3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F381E7-01B7-B507-CCF9-9885380EE7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6E255FD-CAAC-7AB9-68CE-BE2BA111DA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4742E7C-77B5-6964-DD17-1CEB65B0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BA17F1B-C415-971B-1E80-4DC16E0EC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1167A83-ACA7-C097-D7EA-12DB49F9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7322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583140-BE17-6278-E03B-EB82D8C6A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AF19FA3-FB15-5154-922A-431605C9C6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E38AA5-436A-908B-4336-6AC7A7167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3041F07-9971-908A-82D8-37EBD55A1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688B940-4A76-7DF6-4FCE-1D92E919A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412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A02760-5FE4-D5C7-56FF-1F28BA8FC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DEECDBB-00CB-4990-2810-231F8D3445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D3C09FE-BEAB-9789-C884-52BEEE2B7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E096592-94E9-A5EF-87FF-F6016D69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87B79D3-BE8C-E0F0-7AD1-77232432D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0058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858ADE-9ECF-43F6-C4C8-013373269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0AD73C5-C71A-67BD-95BD-DCB1369863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498D74C-0D5A-9A0E-3050-696DEB355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3B9D8BA-374E-581A-8267-8AA35D9A1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2AF0D63-86DC-18EC-E3B4-29357765C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FA1DA8B-DA8C-EA85-1331-7AF18FE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033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2B534E-A4A2-4456-80CE-DF53EE95F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595621-0145-4780-2873-019BE1CF7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03ED036-9FE4-98E5-36EF-F259D51A1F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E13530C-61A5-732B-B749-2B07FAE123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81D68EF-820C-0B4F-76FE-FD1FE3C44D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325A13B-3B7D-1428-03B0-31E07EB9A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7FC7C2B-D9AB-92A6-5BBF-F2CB676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A063919-BFC2-2F29-31EE-80051E5DE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671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959DC6-A844-038F-0A27-5B6BF7DDC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0A39F72-0538-68B1-3844-072FCE98C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D863928-4FE0-4CCD-3D63-AA5308340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A04F840-C589-21AF-F5B9-4FD93668B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3948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26A9B74-BB41-B703-9561-347136136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80916EC-A05B-0D49-E1EF-CC61DBECE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71E59E9-8A50-1D0F-5388-135058FF5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0506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45A1F7-0051-7AAD-4929-B80E78BDB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0E5BD9C-AA8B-5A38-FF43-D153B431A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1AEDDDA-8B59-F953-472D-393CBCC183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E964C42-FCEA-C3D4-A333-C80EB53BB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6E9309D-B59D-AA70-69E9-3D446252F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F2E744E-F877-9E45-8B79-80CA900B6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2590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914B4F-805A-EB39-B071-F0156E452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F8ADA36A-75D3-7CEF-5DB5-338084A0C1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9107629-A14D-C692-3CC9-ACDBA85135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2C51050-C164-682C-0FF6-63F36FC31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FDAFCB5-E315-BE7A-C76C-4BAF5BD32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7EE1706-8F8F-AD61-2B4C-9E706733E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2615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1BF39D-3954-8BEE-1019-9088DCEAB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56F3CFB-A00F-8D57-0B93-9F90C77474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CDB420-D023-13BD-A623-E35AFDE5B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FB11E83-6BBF-FAC0-4415-A8B5C4F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D4B7FAE-C8EA-8681-E509-BEB9E898C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2144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34265F17-E47E-59F2-B1D1-6CC0E22F43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5C4F8D9-C002-2FF3-A66F-BF88D513B0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AD48E48-F170-2EEC-A8DB-0DEA72B6D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44A3047-84ED-509C-00FB-FA0B8E691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36AE5FF-6504-4E96-4A83-A3272359C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2318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34B8BD68-1864-8D74-0B3F-744DC4A1E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FF6028-3000-1944-CAE2-3B5E378B7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70679F4-29B2-5AD6-30ED-2F00BB0B1E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D96194-8EBD-644A-A6E8-1A0CBBCC04E8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82ADA10-FD90-1EEC-5642-BEC432D952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079193-BD4E-DE9F-4EF4-FA7FF2D0C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96E9BE-218F-2C43-84A0-CCBA019E6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8039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E0CF8E2-E715-16D2-BF91-21EAAAC107D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0" b="203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914A248E-8970-B807-1533-EEFE06407A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Der </a:t>
            </a:r>
            <a:r>
              <a:rPr lang="de-DE" dirty="0">
                <a:solidFill>
                  <a:srgbClr val="FFFFFF"/>
                </a:solidFill>
              </a:rPr>
              <a:t>Jüdische Friedhof </a:t>
            </a:r>
            <a:r>
              <a:rPr lang="de-DE" dirty="0" err="1">
                <a:solidFill>
                  <a:srgbClr val="FFFFFF"/>
                </a:solidFill>
              </a:rPr>
              <a:t>Steinhude</a:t>
            </a:r>
            <a:r>
              <a:rPr lang="de-DE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8676299-5C12-8C1B-96F5-2D6BCE2AE3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rgbClr val="FFFFFF"/>
                </a:solidFill>
              </a:rPr>
              <a:t>(Am Wasserwerk)</a:t>
            </a:r>
          </a:p>
        </p:txBody>
      </p:sp>
    </p:spTree>
    <p:extLst>
      <p:ext uri="{BB962C8B-B14F-4D97-AF65-F5344CB8AC3E}">
        <p14:creationId xmlns:p14="http://schemas.microsoft.com/office/powerpoint/2010/main" val="12430036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CAC54DA-1344-9C4E-E23A-C4473380F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de-DE" sz="5400"/>
              <a:t>Allgemeine Informationen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C792B1-6AD0-76EB-EF3F-E9DCD80B4E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de-DE" sz="2200" dirty="0"/>
              <a:t>Entstehungsdatum: Unbekannt aber die war 1793</a:t>
            </a:r>
          </a:p>
          <a:p>
            <a:r>
              <a:rPr lang="de-DE" sz="2200" dirty="0"/>
              <a:t>Letzte Belegung : 1942</a:t>
            </a:r>
          </a:p>
          <a:p>
            <a:r>
              <a:rPr lang="de-DE" sz="2200" dirty="0"/>
              <a:t>Grabstein Anzahl: 62</a:t>
            </a:r>
          </a:p>
          <a:p>
            <a:r>
              <a:rPr lang="de-DE" sz="2200" dirty="0"/>
              <a:t>Es gibt keine Einfriedung</a:t>
            </a:r>
          </a:p>
          <a:p>
            <a:r>
              <a:rPr lang="de-DE" sz="2200" dirty="0"/>
              <a:t>Beigesetzt sind folgende Ortschaften: </a:t>
            </a:r>
            <a:r>
              <a:rPr lang="de-DE" sz="2200" dirty="0" err="1"/>
              <a:t>Steinhude</a:t>
            </a:r>
            <a:r>
              <a:rPr lang="de-DE" sz="2200" dirty="0"/>
              <a:t>, </a:t>
            </a:r>
            <a:r>
              <a:rPr lang="de-DE" sz="2200" dirty="0" err="1"/>
              <a:t>Großenheidorn</a:t>
            </a:r>
            <a:r>
              <a:rPr lang="de-DE" sz="2200" dirty="0"/>
              <a:t> und Hagenburg  </a:t>
            </a:r>
          </a:p>
          <a:p>
            <a:endParaRPr lang="de-DE" sz="22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04C25984-2C4B-1EB0-E8B1-89E0ACF1D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9" r="-1" b="1271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2096221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71EBB7F-971E-8B60-0615-476C7CF6A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de-DE" sz="4200" dirty="0"/>
              <a:t>Wo kannst kannst du ihn jetzt finden?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5752E3-E48D-8856-BF0E-8979202F21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de-DE" sz="2200"/>
              <a:t>Du kannst den Friedhof an der Trift östlich außerhalb des Ortes am Waldrand des Waldgebietes Hohenholz in der Nähe des Wasserwerks Hohenholz. </a:t>
            </a:r>
          </a:p>
          <a:p>
            <a:r>
              <a:rPr lang="de-DE" sz="2200"/>
              <a:t>Am Wasserwerk steht eine Infotafel zum Friedhof </a:t>
            </a:r>
          </a:p>
          <a:p>
            <a:endParaRPr lang="de-DE" sz="220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37364EF-94B6-D0B8-E6B7-EB0A4FFFE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4" r="-1" b="2031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0689123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2FD75BA-0F68-3C1D-0929-4750EDD45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de-DE" sz="5400"/>
              <a:t>Symbole &amp; Handlungen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3536B04-3210-D0D5-CB20-A711EE704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5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A8CC12-B8FD-7603-BABA-BE80D140E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de-DE" sz="2200"/>
              <a:t>Angehörige legen Steine auf das Grab als Zeichen des Gedenkens </a:t>
            </a:r>
          </a:p>
          <a:p>
            <a:r>
              <a:rPr lang="de-DE" sz="2200"/>
              <a:t>Schicke‘a Kerze: Eine besondere Kerze, die während der schiv‘a-Tage brennt.</a:t>
            </a:r>
          </a:p>
          <a:p>
            <a:r>
              <a:rPr lang="de-DE" sz="2200"/>
              <a:t>Kaddisch-Gebet: Ein spezielles Gebet, das während des trauergottesdienstes gesprochen wird. </a:t>
            </a:r>
          </a:p>
        </p:txBody>
      </p:sp>
    </p:spTree>
    <p:extLst>
      <p:ext uri="{BB962C8B-B14F-4D97-AF65-F5344CB8AC3E}">
        <p14:creationId xmlns:p14="http://schemas.microsoft.com/office/powerpoint/2010/main" val="196954110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1A2E1C4E-3BE6-3C9D-125F-5C6A83127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1" b="203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FCC785-68A4-EC3D-05F7-0C8CC32A0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Hier sind ein paar Bilder vom Friedhof: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0091548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962D2B-1ACE-3F04-3718-34BF2712C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3C7A1BC2-A6E7-9AC9-F8D6-DF1982346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555" y="2506662"/>
            <a:ext cx="3255445" cy="4351338"/>
          </a:xfr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DC4016C2-4A7E-E22F-7767-5E72DE7B2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238" y="0"/>
            <a:ext cx="2974794" cy="254367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01241418-5932-03FC-1714-8259E6847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64667" cy="688908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71F84B3-DF9C-BD05-CFD0-B2575BB822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32" y="0"/>
            <a:ext cx="4171968" cy="254367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439E1E09-81F4-4C63-168A-D568D17B1F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65" y="2506661"/>
            <a:ext cx="3771890" cy="502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4836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</Words>
  <Application>Microsoft Office PowerPoint</Application>
  <PresentationFormat>Breitbild</PresentationFormat>
  <Paragraphs>16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</vt:lpstr>
      <vt:lpstr>Der Jüdische Friedhof Steinhude </vt:lpstr>
      <vt:lpstr>Allgemeine Informationen</vt:lpstr>
      <vt:lpstr>Wo kannst kannst du ihn jetzt finden?</vt:lpstr>
      <vt:lpstr>Symbole &amp; Handlungen</vt:lpstr>
      <vt:lpstr>Hier sind ein paar Bilder vom Friedhof: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Jüdische Friedhof Steinhude</dc:title>
  <dc:creator>luisnebe23@gmail.com</dc:creator>
  <cp:lastModifiedBy>Katrin Busch</cp:lastModifiedBy>
  <cp:revision>1</cp:revision>
  <dcterms:created xsi:type="dcterms:W3CDTF">2025-01-28T09:08:22Z</dcterms:created>
  <dcterms:modified xsi:type="dcterms:W3CDTF">2025-01-28T11:43:16Z</dcterms:modified>
</cp:coreProperties>
</file>