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2.jpeg" ContentType="image/jpeg"/>
  <Override PartName="/ppt/media/image3.jpeg" ContentType="image/jpeg"/>
  <Override PartName="/ppt/theme/theme2.xml" ContentType="application/vnd.openxmlformats-officedocument.theme+xml"/>
  <Override PartName="/ppt/media/image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1pPr>
    <a:lvl2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2pPr>
    <a:lvl3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3pPr>
    <a:lvl4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4pPr>
    <a:lvl5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5pPr>
    <a:lvl6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6pPr>
    <a:lvl7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7pPr>
    <a:lvl8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8pPr>
    <a:lvl9pPr marL="0" marR="0" indent="0" algn="l" defTabSz="825500" rtl="0" fontAlgn="auto" latinLnBrk="0" hangingPunct="0">
      <a:lnSpc>
        <a:spcPct val="100000"/>
      </a:lnSpc>
      <a:spcBef>
        <a:spcPts val="5900"/>
      </a:spcBef>
      <a:spcAft>
        <a:spcPts val="0"/>
      </a:spcAft>
      <a:buClrTx/>
      <a:buSzTx/>
      <a:buFontTx/>
      <a:buNone/>
      <a:tabLst/>
      <a:defRPr b="0" baseline="0" cap="none" i="0" spc="0" strike="noStrike" sz="4600" u="none" kumimoji="0" normalizeH="0">
        <a:ln>
          <a:noFill/>
        </a:ln>
        <a:solidFill>
          <a:srgbClr val="EEEEEE"/>
        </a:solidFill>
        <a:effectLst/>
        <a:uFillTx/>
        <a:latin typeface="Helvetica Neue Bold Condensed"/>
        <a:ea typeface="Helvetica Neue Bold Condensed"/>
        <a:cs typeface="Helvetica Neue Bold Condensed"/>
        <a:sym typeface="Helvetica Neue Bold Condense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 b="def" i="def"/>
      <a:tcStyle>
        <a:tcBdr/>
        <a:fill>
          <a:solidFill>
            <a:srgbClr val="DDDBCF"/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AC9C8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4C8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878889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7888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DBDBD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8F2817"/>
              </a:solidFill>
              <a:prstDash val="solid"/>
              <a:miter lim="400000"/>
            </a:ln>
          </a:bottom>
          <a:insideH>
            <a:ln w="12700" cap="flat">
              <a:solidFill>
                <a:srgbClr val="8F2817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8341D"/>
          </a:solidFill>
        </a:fill>
      </a:tcStyle>
    </a:firstRow>
  </a:tblStyle>
  <a:tblStyle styleId="{C7B018BB-80A7-4F77-B60F-C8B233D01FF8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EEE0"/>
          </a:solidFill>
        </a:fill>
      </a:tcStyle>
    </a:wholeTbl>
    <a:band2H>
      <a:tcTxStyle b="def" i="def"/>
      <a:tcStyle>
        <a:tcBdr/>
        <a:fill>
          <a:solidFill>
            <a:srgbClr val="F0EEE0">
              <a:alpha val="93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solidFill>
                <a:srgbClr val="AC9C88"/>
              </a:solidFill>
              <a:prstDash val="solid"/>
              <a:miter lim="400000"/>
            </a:ln>
          </a:left>
          <a:right>
            <a:ln w="25400" cap="flat">
              <a:solidFill>
                <a:srgbClr val="AC9C88"/>
              </a:solidFill>
              <a:prstDash val="solid"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5F5857"/>
              </a:solidFill>
              <a:prstDash val="solid"/>
              <a:miter lim="400000"/>
            </a:ln>
          </a:bottom>
          <a:insideH>
            <a:ln w="12700" cap="flat">
              <a:solidFill>
                <a:srgbClr val="97231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F5857"/>
              </a:solidFill>
              <a:prstDash val="solid"/>
              <a:miter lim="400000"/>
            </a:ln>
          </a:top>
          <a:bottom>
            <a:ln w="254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B1401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EEE0"/>
          </a:solidFill>
        </a:fill>
      </a:tcStyle>
    </a:wholeTbl>
    <a:band2H>
      <a:tcTxStyle b="def" i="def"/>
      <a:tcStyle>
        <a:tcBdr/>
        <a:fill>
          <a:solidFill>
            <a:srgbClr val="F0EEE0">
              <a:alpha val="93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AC9C88"/>
              </a:solidFill>
              <a:prstDash val="solid"/>
              <a:miter lim="400000"/>
            </a:ln>
          </a:top>
          <a:bottom>
            <a:ln w="12700" cap="flat">
              <a:solidFill>
                <a:srgbClr val="AC9C88"/>
              </a:solidFill>
              <a:prstDash val="solid"/>
              <a:miter lim="400000"/>
            </a:ln>
          </a:bottom>
          <a:insideH>
            <a:ln w="12700" cap="flat">
              <a:solidFill>
                <a:srgbClr val="AC9C88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6D4C8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29124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4AA2A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58585"/>
          </a:solidFill>
        </a:fill>
      </a:tcStyle>
    </a:firstRow>
  </a:tblStyle>
  <a:tblStyle styleId="{CF821DB8-F4EB-4A41-A1BA-3FCAFE7338EE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>
                  <a:alpha val="38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6B5C3">
              <a:alpha val="14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6B5C3">
                  <a:alpha val="75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9F9F9F"/>
              </a:solidFill>
              <a:prstDash val="solid"/>
              <a:miter lim="400000"/>
            </a:ln>
          </a:left>
          <a:right>
            <a:ln w="12700" cap="flat">
              <a:solidFill>
                <a:srgbClr val="9F9F9F"/>
              </a:solidFill>
              <a:prstDash val="solid"/>
              <a:miter lim="400000"/>
            </a:ln>
          </a:right>
          <a:top>
            <a:ln w="12700" cap="flat">
              <a:solidFill>
                <a:srgbClr val="9F9F9F"/>
              </a:solidFill>
              <a:prstDash val="solid"/>
              <a:miter lim="400000"/>
            </a:ln>
          </a:top>
          <a:bottom>
            <a:ln w="12700" cap="flat">
              <a:solidFill>
                <a:srgbClr val="9F9F9F"/>
              </a:solidFill>
              <a:prstDash val="solid"/>
              <a:miter lim="400000"/>
            </a:ln>
          </a:bottom>
          <a:insideH>
            <a:ln w="12700" cap="flat">
              <a:solidFill>
                <a:srgbClr val="9F9F9F"/>
              </a:solidFill>
              <a:prstDash val="solid"/>
              <a:miter lim="400000"/>
            </a:ln>
          </a:insideH>
          <a:insideV>
            <a:ln w="12700" cap="flat">
              <a:solidFill>
                <a:srgbClr val="9F9F9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979">
              <a:alpha val="38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2D2D2D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ABABA"/>
          </a:solidFill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25A5D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B8B8B"/>
          </a:solidFill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25A5D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B8B8B"/>
          </a:solidFill>
        </a:fill>
      </a:tcStyle>
    </a:firstRow>
  </a:tblStyle>
  <a:tblStyle styleId="{2708684C-4D16-4618-839F-0558EEFCDFE6}" styleName="">
    <a:tblBg/>
    <a:wholeTb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979">
              <a:alpha val="25000"/>
            </a:srgbClr>
          </a:solidFill>
        </a:fill>
      </a:tcStyle>
    </a:band2H>
    <a:firstCol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 Bold Condensed"/>
          <a:ea typeface="Helvetica Neue Bold Condensed"/>
          <a:cs typeface="Helvetica Neue Bold Condensed"/>
        </a:font>
        <a:srgbClr val="FFFFFF"/>
      </a:tcTxStyle>
      <a:tcStyle>
        <a:tcBdr>
          <a:lef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>
                  <a:alpha val="45000"/>
                </a:srgb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3" name="Shape 163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4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xt"/>
          <p:cNvSpPr txBox="1"/>
          <p:nvPr>
            <p:ph type="title"/>
          </p:nvPr>
        </p:nvSpPr>
        <p:spPr>
          <a:xfrm>
            <a:off x="2374900" y="2730500"/>
            <a:ext cx="19621500" cy="4216400"/>
          </a:xfrm>
          <a:prstGeom prst="rect">
            <a:avLst/>
          </a:prstGeom>
        </p:spPr>
        <p:txBody>
          <a:bodyPr anchor="b"/>
          <a:lstStyle>
            <a:lvl1pPr>
              <a:defRPr spc="-180" sz="9000"/>
            </a:lvl1pPr>
          </a:lstStyle>
          <a:p>
            <a:pPr/>
            <a:r>
              <a:t>Titeltext</a:t>
            </a:r>
          </a:p>
        </p:txBody>
      </p:sp>
      <p:sp>
        <p:nvSpPr>
          <p:cNvPr id="12" name="Textebene 1…"/>
          <p:cNvSpPr txBox="1"/>
          <p:nvPr>
            <p:ph type="body" sz="quarter" idx="1"/>
          </p:nvPr>
        </p:nvSpPr>
        <p:spPr>
          <a:xfrm>
            <a:off x="2374900" y="7073900"/>
            <a:ext cx="19621500" cy="3073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1pPr>
            <a:lvl2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2pPr>
            <a:lvl3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3pPr>
            <a:lvl4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4pPr>
            <a:lvl5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" name="Foliennummer"/>
          <p:cNvSpPr txBox="1"/>
          <p:nvPr>
            <p:ph type="sldNum" sz="quarter" idx="2"/>
          </p:nvPr>
        </p:nvSpPr>
        <p:spPr>
          <a:xfrm>
            <a:off x="11951685" y="12708534"/>
            <a:ext cx="504445" cy="465532"/>
          </a:xfrm>
          <a:prstGeom prst="rect">
            <a:avLst/>
          </a:prstGeom>
        </p:spPr>
        <p:txBody>
          <a:bodyPr anchor="ctr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Horizonta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Linie Linie" descr="Linie Lini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899589" y="11524798"/>
            <a:ext cx="6438417" cy="89804"/>
          </a:xfrm>
          <a:prstGeom prst="rect">
            <a:avLst/>
          </a:prstGeom>
        </p:spPr>
      </p:pic>
      <p:sp>
        <p:nvSpPr>
          <p:cNvPr id="22" name="Schwarzweißfoto einer Person am Schlagzeug"/>
          <p:cNvSpPr/>
          <p:nvPr>
            <p:ph type="pic" idx="21"/>
          </p:nvPr>
        </p:nvSpPr>
        <p:spPr>
          <a:xfrm>
            <a:off x="609600" y="-2747120"/>
            <a:ext cx="23164800" cy="1544588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3" name="Titeltext"/>
          <p:cNvSpPr txBox="1"/>
          <p:nvPr>
            <p:ph type="title"/>
          </p:nvPr>
        </p:nvSpPr>
        <p:spPr>
          <a:xfrm>
            <a:off x="1181100" y="9626600"/>
            <a:ext cx="22009100" cy="1714500"/>
          </a:xfrm>
          <a:prstGeom prst="rect">
            <a:avLst/>
          </a:prstGeom>
        </p:spPr>
        <p:txBody>
          <a:bodyPr anchor="b"/>
          <a:lstStyle>
            <a:lvl1pPr>
              <a:defRPr spc="-180" sz="9000"/>
            </a:lvl1pPr>
          </a:lstStyle>
          <a:p>
            <a:pPr/>
            <a:r>
              <a:t>Titeltext</a:t>
            </a:r>
          </a:p>
        </p:txBody>
      </p:sp>
      <p:sp>
        <p:nvSpPr>
          <p:cNvPr id="24" name="Textebene 1…"/>
          <p:cNvSpPr txBox="1"/>
          <p:nvPr>
            <p:ph type="body" sz="quarter" idx="1"/>
          </p:nvPr>
        </p:nvSpPr>
        <p:spPr>
          <a:xfrm>
            <a:off x="1181100" y="11696700"/>
            <a:ext cx="22009100" cy="1231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1pPr>
            <a:lvl2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2pPr>
            <a:lvl3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3pPr>
            <a:lvl4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4pPr>
            <a:lvl5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- Mitt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eltext"/>
          <p:cNvSpPr txBox="1"/>
          <p:nvPr>
            <p:ph type="title"/>
          </p:nvPr>
        </p:nvSpPr>
        <p:spPr>
          <a:xfrm>
            <a:off x="2374900" y="4940300"/>
            <a:ext cx="19621500" cy="3835400"/>
          </a:xfrm>
          <a:prstGeom prst="rect">
            <a:avLst/>
          </a:prstGeom>
        </p:spPr>
        <p:txBody>
          <a:bodyPr/>
          <a:lstStyle>
            <a:lvl1pPr>
              <a:defRPr spc="-180" sz="9000"/>
            </a:lvl1pPr>
          </a:lstStyle>
          <a:p>
            <a:pPr/>
            <a:r>
              <a:t>Titeltext</a:t>
            </a:r>
          </a:p>
        </p:txBody>
      </p:sp>
      <p:sp>
        <p:nvSpPr>
          <p:cNvPr id="33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Vertikal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Linie Linie" descr="Linie Linie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33788" y="7155998"/>
            <a:ext cx="8416268" cy="89804"/>
          </a:xfrm>
          <a:prstGeom prst="rect">
            <a:avLst/>
          </a:prstGeom>
        </p:spPr>
      </p:pic>
      <p:sp>
        <p:nvSpPr>
          <p:cNvPr id="42" name="Schwarzweiße Nahaufnahme eines Klaviers, auf dem gerade gespielt wird"/>
          <p:cNvSpPr/>
          <p:nvPr>
            <p:ph type="pic" idx="21"/>
          </p:nvPr>
        </p:nvSpPr>
        <p:spPr>
          <a:xfrm>
            <a:off x="12230100" y="-990600"/>
            <a:ext cx="11303000" cy="16594026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43" name="Titeltext"/>
          <p:cNvSpPr txBox="1"/>
          <p:nvPr>
            <p:ph type="title"/>
          </p:nvPr>
        </p:nvSpPr>
        <p:spPr>
          <a:xfrm>
            <a:off x="1435100" y="1092200"/>
            <a:ext cx="10464800" cy="57658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Titeltext</a:t>
            </a:r>
          </a:p>
        </p:txBody>
      </p:sp>
      <p:sp>
        <p:nvSpPr>
          <p:cNvPr id="44" name="Textebene 1…"/>
          <p:cNvSpPr txBox="1"/>
          <p:nvPr>
            <p:ph type="body" sz="quarter" idx="1"/>
          </p:nvPr>
        </p:nvSpPr>
        <p:spPr>
          <a:xfrm>
            <a:off x="1435100" y="7556500"/>
            <a:ext cx="10464800" cy="5092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1pPr>
            <a:lvl2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2pPr>
            <a:lvl3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3pPr>
            <a:lvl4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4pPr>
            <a:lvl5pPr marL="0" indent="0" algn="ctr">
              <a:spcBef>
                <a:spcPts val="0"/>
              </a:spcBef>
              <a:buClr>
                <a:srgbClr val="A29A85"/>
              </a:buClr>
              <a:buSzTx/>
              <a:buNone/>
              <a:defRPr sz="32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- Ob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54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5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&amp; Pun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64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65" name="Textebene 1…"/>
          <p:cNvSpPr txBox="1"/>
          <p:nvPr>
            <p:ph type="body" idx="1"/>
          </p:nvPr>
        </p:nvSpPr>
        <p:spPr>
          <a:xfrm>
            <a:off x="2374900" y="4584700"/>
            <a:ext cx="19621500" cy="80391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Punkt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75" name="Schwarzweiße Nahaufnahme eines Klaviers, auf dem gerade gespielt wird"/>
          <p:cNvSpPr/>
          <p:nvPr>
            <p:ph type="pic" idx="21"/>
          </p:nvPr>
        </p:nvSpPr>
        <p:spPr>
          <a:xfrm>
            <a:off x="2388450" y="965200"/>
            <a:ext cx="9968392" cy="14634676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76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77" name="Textebene 1…"/>
          <p:cNvSpPr txBox="1"/>
          <p:nvPr>
            <p:ph type="body" sz="half" idx="1"/>
          </p:nvPr>
        </p:nvSpPr>
        <p:spPr>
          <a:xfrm>
            <a:off x="13500100" y="4699000"/>
            <a:ext cx="9055100" cy="75692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200"/>
              </a:spcBef>
              <a:buBlip>
                <a:blip r:embed="rId3"/>
              </a:buBlip>
              <a:defRPr sz="3600"/>
            </a:lvl1pPr>
            <a:lvl2pPr marL="1270000" indent="-635000">
              <a:spcBef>
                <a:spcPts val="4200"/>
              </a:spcBef>
              <a:buBlip>
                <a:blip r:embed="rId3"/>
              </a:buBlip>
              <a:defRPr sz="3600"/>
            </a:lvl2pPr>
            <a:lvl3pPr marL="1905000" indent="-635000">
              <a:spcBef>
                <a:spcPts val="4200"/>
              </a:spcBef>
              <a:buBlip>
                <a:blip r:embed="rId3"/>
              </a:buBlip>
              <a:defRPr sz="3600"/>
            </a:lvl3pPr>
            <a:lvl4pPr marL="2540000" indent="-635000">
              <a:spcBef>
                <a:spcPts val="4200"/>
              </a:spcBef>
              <a:buBlip>
                <a:blip r:embed="rId3"/>
              </a:buBlip>
              <a:defRPr sz="3600"/>
            </a:lvl4pPr>
            <a:lvl5pPr marL="3175000" indent="-635000">
              <a:spcBef>
                <a:spcPts val="4200"/>
              </a:spcBef>
              <a:buBlip>
                <a:blip r:embed="rId3"/>
              </a:buBlip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8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Punkte &amp; Livevideo – kl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87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88" name="Textebene 1…"/>
          <p:cNvSpPr txBox="1"/>
          <p:nvPr>
            <p:ph type="body" sz="half" idx="1"/>
          </p:nvPr>
        </p:nvSpPr>
        <p:spPr>
          <a:xfrm>
            <a:off x="13500100" y="4699000"/>
            <a:ext cx="9055100" cy="75692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200"/>
              </a:spcBef>
              <a:buBlip>
                <a:blip r:embed="rId3"/>
              </a:buBlip>
              <a:defRPr sz="3600"/>
            </a:lvl1pPr>
            <a:lvl2pPr marL="1270000" indent="-635000">
              <a:spcBef>
                <a:spcPts val="4200"/>
              </a:spcBef>
              <a:buBlip>
                <a:blip r:embed="rId3"/>
              </a:buBlip>
              <a:defRPr sz="3600"/>
            </a:lvl2pPr>
            <a:lvl3pPr marL="1905000" indent="-635000">
              <a:spcBef>
                <a:spcPts val="4200"/>
              </a:spcBef>
              <a:buBlip>
                <a:blip r:embed="rId3"/>
              </a:buBlip>
              <a:defRPr sz="3600"/>
            </a:lvl3pPr>
            <a:lvl4pPr marL="2540000" indent="-635000">
              <a:spcBef>
                <a:spcPts val="4200"/>
              </a:spcBef>
              <a:buBlip>
                <a:blip r:embed="rId3"/>
              </a:buBlip>
              <a:defRPr sz="3600"/>
            </a:lvl4pPr>
            <a:lvl5pPr marL="3175000" indent="-635000">
              <a:spcBef>
                <a:spcPts val="4200"/>
              </a:spcBef>
              <a:buBlip>
                <a:blip r:embed="rId3"/>
              </a:buBlip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9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Punkte &amp; Livevideo –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Linie Linie" descr="Linie Linie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0107" y="3853998"/>
            <a:ext cx="20407882" cy="89804"/>
          </a:xfrm>
          <a:prstGeom prst="rect">
            <a:avLst/>
          </a:prstGeom>
        </p:spPr>
      </p:pic>
      <p:sp>
        <p:nvSpPr>
          <p:cNvPr id="98" name="Titeltext"/>
          <p:cNvSpPr txBox="1"/>
          <p:nvPr>
            <p:ph type="title"/>
          </p:nvPr>
        </p:nvSpPr>
        <p:spPr>
          <a:xfrm>
            <a:off x="2374900" y="977900"/>
            <a:ext cx="19621500" cy="2679700"/>
          </a:xfrm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99" name="Textebene 1…"/>
          <p:cNvSpPr txBox="1"/>
          <p:nvPr>
            <p:ph type="body" sz="half" idx="1"/>
          </p:nvPr>
        </p:nvSpPr>
        <p:spPr>
          <a:xfrm>
            <a:off x="13500100" y="4699000"/>
            <a:ext cx="9055100" cy="75692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200"/>
              </a:spcBef>
              <a:buBlip>
                <a:blip r:embed="rId3"/>
              </a:buBlip>
              <a:defRPr sz="3600"/>
            </a:lvl1pPr>
            <a:lvl2pPr marL="1270000" indent="-635000">
              <a:spcBef>
                <a:spcPts val="4200"/>
              </a:spcBef>
              <a:buBlip>
                <a:blip r:embed="rId3"/>
              </a:buBlip>
              <a:defRPr sz="3600"/>
            </a:lvl2pPr>
            <a:lvl3pPr marL="1905000" indent="-635000">
              <a:spcBef>
                <a:spcPts val="4200"/>
              </a:spcBef>
              <a:buBlip>
                <a:blip r:embed="rId3"/>
              </a:buBlip>
              <a:defRPr sz="3600"/>
            </a:lvl3pPr>
            <a:lvl4pPr marL="2540000" indent="-635000">
              <a:spcBef>
                <a:spcPts val="4200"/>
              </a:spcBef>
              <a:buBlip>
                <a:blip r:embed="rId3"/>
              </a:buBlip>
              <a:defRPr sz="3600"/>
            </a:lvl4pPr>
            <a:lvl5pPr marL="3175000" indent="-635000">
              <a:spcBef>
                <a:spcPts val="4200"/>
              </a:spcBef>
              <a:buBlip>
                <a:blip r:embed="rId3"/>
              </a:buBlip>
              <a:defRPr sz="36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00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extebene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08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3 Stück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chwarzweiße Nahaufnahme eines Saxofons, auf dem gerade gespielt wird"/>
          <p:cNvSpPr/>
          <p:nvPr>
            <p:ph type="pic" sz="half" idx="21"/>
          </p:nvPr>
        </p:nvSpPr>
        <p:spPr>
          <a:xfrm>
            <a:off x="11442700" y="6108700"/>
            <a:ext cx="11978045" cy="8089398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6" name="Schwarzweißfoto einer Person am Schlagzeug"/>
          <p:cNvSpPr/>
          <p:nvPr>
            <p:ph type="pic" sz="half" idx="22"/>
          </p:nvPr>
        </p:nvSpPr>
        <p:spPr>
          <a:xfrm>
            <a:off x="12509500" y="215278"/>
            <a:ext cx="10744200" cy="716404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7" name="Schwarzweiße Nahaufnahme eines Klaviers, auf dem gerade gespielt wird"/>
          <p:cNvSpPr/>
          <p:nvPr>
            <p:ph type="pic" idx="23"/>
          </p:nvPr>
        </p:nvSpPr>
        <p:spPr>
          <a:xfrm>
            <a:off x="1066800" y="-1079500"/>
            <a:ext cx="10858500" cy="1594145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8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ita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–Christian Bauer"/>
          <p:cNvSpPr txBox="1"/>
          <p:nvPr>
            <p:ph type="body" sz="quarter" idx="21"/>
          </p:nvPr>
        </p:nvSpPr>
        <p:spPr>
          <a:xfrm>
            <a:off x="2387600" y="8953500"/>
            <a:ext cx="19621500" cy="850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700"/>
              </a:spcBef>
              <a:buClr>
                <a:srgbClr val="A29A85"/>
              </a:buClr>
              <a:buSzTx/>
              <a:buNone/>
              <a:defRPr sz="5000">
                <a:solidFill>
                  <a:srgbClr val="222222"/>
                </a:solidFill>
              </a:defRPr>
            </a:lvl1pPr>
          </a:lstStyle>
          <a:p>
            <a:pPr/>
            <a:r>
              <a:t>–Christian Bauer</a:t>
            </a:r>
          </a:p>
        </p:txBody>
      </p:sp>
      <p:sp>
        <p:nvSpPr>
          <p:cNvPr id="126" name="„Zitat hier eingeben.“"/>
          <p:cNvSpPr txBox="1"/>
          <p:nvPr>
            <p:ph type="body" sz="quarter" idx="22"/>
          </p:nvPr>
        </p:nvSpPr>
        <p:spPr>
          <a:xfrm>
            <a:off x="2387600" y="5994400"/>
            <a:ext cx="19621500" cy="9906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20000"/>
              </a:lnSpc>
              <a:buSzTx/>
              <a:buNone/>
              <a:defRPr b="1" spc="-174" sz="5800">
                <a:latin typeface="+mn-lt"/>
                <a:ea typeface="+mn-ea"/>
                <a:cs typeface="+mn-cs"/>
                <a:sym typeface="Superclarendon Regular"/>
              </a:defRPr>
            </a:lvl1pPr>
          </a:lstStyle>
          <a:p>
            <a:pPr/>
            <a:r>
              <a:t>„Zitat hier eingeben.“ </a:t>
            </a:r>
          </a:p>
        </p:txBody>
      </p:sp>
      <p:sp>
        <p:nvSpPr>
          <p:cNvPr id="127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chwarzweißfoto einer Person am Schlagzeug"/>
          <p:cNvSpPr/>
          <p:nvPr>
            <p:ph type="pic" idx="21"/>
          </p:nvPr>
        </p:nvSpPr>
        <p:spPr>
          <a:xfrm>
            <a:off x="0" y="-1524000"/>
            <a:ext cx="24390354" cy="1626305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 - 2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r - 3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bene 1…"/>
          <p:cNvSpPr txBox="1"/>
          <p:nvPr>
            <p:ph type="body" idx="1"/>
          </p:nvPr>
        </p:nvSpPr>
        <p:spPr>
          <a:xfrm>
            <a:off x="2374900" y="1778000"/>
            <a:ext cx="19621500" cy="10147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" name="Titeltext"/>
          <p:cNvSpPr txBox="1"/>
          <p:nvPr>
            <p:ph type="title"/>
          </p:nvPr>
        </p:nvSpPr>
        <p:spPr>
          <a:xfrm>
            <a:off x="2387600" y="977900"/>
            <a:ext cx="19621500" cy="2679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Titeltext</a:t>
            </a:r>
          </a:p>
        </p:txBody>
      </p:sp>
      <p:sp>
        <p:nvSpPr>
          <p:cNvPr id="4" name="Foliennummer"/>
          <p:cNvSpPr txBox="1"/>
          <p:nvPr>
            <p:ph type="sldNum" sz="quarter" idx="2"/>
          </p:nvPr>
        </p:nvSpPr>
        <p:spPr>
          <a:xfrm>
            <a:off x="11927872" y="12674600"/>
            <a:ext cx="504445" cy="46553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>
              <a:spcBef>
                <a:spcPts val="0"/>
              </a:spcBef>
              <a:defRPr b="1" sz="2400">
                <a:solidFill>
                  <a:srgbClr val="F1F1F1"/>
                </a:solidFill>
                <a:latin typeface="+mn-lt"/>
                <a:ea typeface="+mn-ea"/>
                <a:cs typeface="+mn-cs"/>
                <a:sym typeface="Superclarendon Regular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97" strike="noStrike" sz="6600" u="none">
          <a:solidFill>
            <a:srgbClr val="EEEEEE"/>
          </a:solidFill>
          <a:uFillTx/>
          <a:latin typeface="+mn-lt"/>
          <a:ea typeface="+mn-ea"/>
          <a:cs typeface="+mn-cs"/>
          <a:sym typeface="Superclarendon Regular"/>
        </a:defRPr>
      </a:lvl9pPr>
    </p:titleStyle>
    <p:bodyStyle>
      <a:lvl1pPr marL="8128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1pPr>
      <a:lvl2pPr marL="16256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2pPr>
      <a:lvl3pPr marL="24384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3pPr>
      <a:lvl4pPr marL="32512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4pPr>
      <a:lvl5pPr marL="40640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5pPr>
      <a:lvl6pPr marL="48768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6pPr>
      <a:lvl7pPr marL="56896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7pPr>
      <a:lvl8pPr marL="65024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8pPr>
      <a:lvl9pPr marL="7315200" marR="0" indent="-8128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65000"/>
        <a:buFontTx/>
        <a:buBlip>
          <a:blip r:embed="rId3"/>
        </a:buBlip>
        <a:tabLst/>
        <a:defRPr b="0" baseline="0" cap="none" i="0" spc="0" strike="noStrike" sz="4600" u="none">
          <a:solidFill>
            <a:srgbClr val="EEEEEE"/>
          </a:solidFill>
          <a:uFillTx/>
          <a:latin typeface="Helvetica Neue Bold Condensed"/>
          <a:ea typeface="Helvetica Neue Bold Condensed"/>
          <a:cs typeface="Helvetica Neue Bold Condensed"/>
          <a:sym typeface="Helvetica Neue Bold Condensed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Superclarendon Regular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2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rojektwoche 2024"/>
          <p:cNvSpPr txBox="1"/>
          <p:nvPr>
            <p:ph type="ctrTitle"/>
          </p:nvPr>
        </p:nvSpPr>
        <p:spPr>
          <a:xfrm>
            <a:off x="3023986" y="2000278"/>
            <a:ext cx="19621501" cy="42164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04189"/>
                </a:solidFill>
              </a:defRPr>
            </a:lvl1pPr>
          </a:lstStyle>
          <a:p>
            <a:pPr/>
            <a:r>
              <a:t>Projektwoche 2024</a:t>
            </a:r>
          </a:p>
        </p:txBody>
      </p:sp>
      <p:sp>
        <p:nvSpPr>
          <p:cNvPr id="166" name="Bilder Einblicke"/>
          <p:cNvSpPr txBox="1"/>
          <p:nvPr>
            <p:ph type="subTitle" sz="quarter" idx="1"/>
          </p:nvPr>
        </p:nvSpPr>
        <p:spPr>
          <a:xfrm>
            <a:off x="2381250" y="6289587"/>
            <a:ext cx="19621500" cy="3073401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spcBef>
                <a:spcPts val="5900"/>
              </a:spcBef>
              <a:defRPr b="1" spc="-174" sz="5800">
                <a:solidFill>
                  <a:srgbClr val="FF7200"/>
                </a:solidFill>
                <a:latin typeface="+mn-lt"/>
                <a:ea typeface="+mn-ea"/>
                <a:cs typeface="+mn-cs"/>
                <a:sym typeface="Superclarendon Regular"/>
              </a:defRPr>
            </a:lvl1pPr>
          </a:lstStyle>
          <a:p>
            <a:pPr/>
            <a:r>
              <a:t>Bilder Einblicke 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IMG_7439.heic" descr="IMG_7439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69" name="IMG_7382.heic" descr="IMG_7382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180641" y="1016000"/>
            <a:ext cx="11376422" cy="5846763"/>
          </a:xfrm>
          <a:prstGeom prst="rect">
            <a:avLst/>
          </a:prstGeom>
        </p:spPr>
      </p:pic>
      <p:pic>
        <p:nvPicPr>
          <p:cNvPr id="170" name="IMG_7384.heic" descr="IMG_7384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699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G_7468.heic" descr="IMG_7468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73" name="IMG_7467.heic" descr="IMG_7467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74" name="IMG_7470.heic" descr="IMG_7470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IMG_7408.heic" descr="IMG_7408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77" name="IMG_7406.heic" descr="IMG_7406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78" name="IMG_7471.heic" descr="IMG_7471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IMG_7473.heic" descr="IMG_7473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81" name="FullSizeRender.heic" descr="FullSizeRender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82" name="IMG_7445.heic" descr="IMG_7445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G_7421.heic" descr="IMG_7421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85" name="IMG_7422.heic" descr="IMG_7422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86" name="IMG_7423.heic" descr="IMG_7423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IMG_7396.heic" descr="IMG_7396.heic"/>
          <p:cNvPicPr>
            <a:picLocks noChangeAspect="0"/>
          </p:cNvPicPr>
          <p:nvPr>
            <p:ph type="pic" idx="2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2458700" y="7108818"/>
            <a:ext cx="10820400" cy="5562601"/>
          </a:xfrm>
          <a:prstGeom prst="rect">
            <a:avLst/>
          </a:prstGeom>
        </p:spPr>
      </p:pic>
      <p:pic>
        <p:nvPicPr>
          <p:cNvPr id="189" name="IMG_7398.heic" descr="IMG_7398.heic"/>
          <p:cNvPicPr>
            <a:picLocks noChangeAspect="0"/>
          </p:cNvPicPr>
          <p:nvPr>
            <p:ph type="pic" idx="22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12458700" y="1016000"/>
            <a:ext cx="10820400" cy="5562601"/>
          </a:xfrm>
          <a:prstGeom prst="rect">
            <a:avLst/>
          </a:prstGeom>
        </p:spPr>
      </p:pic>
      <p:pic>
        <p:nvPicPr>
          <p:cNvPr id="190" name="FullSizeRender.heic" descr="FullSizeRender.heic"/>
          <p:cNvPicPr>
            <a:picLocks noChangeAspect="0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28700" y="1027611"/>
            <a:ext cx="10896601" cy="11658601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6.png"/></Relationships>

</file>

<file path=ppt/theme/theme1.xml><?xml version="1.0" encoding="utf-8"?>
<a:theme xmlns:a="http://schemas.openxmlformats.org/drawingml/2006/main" xmlns:r="http://schemas.openxmlformats.org/officeDocument/2006/relationships" name="New_Template6">
  <a:themeElements>
    <a:clrScheme name="New_Template6">
      <a:dk1>
        <a:srgbClr val="000000"/>
      </a:dk1>
      <a:lt1>
        <a:srgbClr val="EEEEEE"/>
      </a:lt1>
      <a:dk2>
        <a:srgbClr val="3E4044"/>
      </a:dk2>
      <a:lt2>
        <a:srgbClr val="DCDDE0"/>
      </a:lt2>
      <a:accent1>
        <a:srgbClr val="0AB8BF"/>
      </a:accent1>
      <a:accent2>
        <a:srgbClr val="82B21C"/>
      </a:accent2>
      <a:accent3>
        <a:srgbClr val="E6A629"/>
      </a:accent3>
      <a:accent4>
        <a:srgbClr val="E86F1B"/>
      </a:accent4>
      <a:accent5>
        <a:srgbClr val="C4411D"/>
      </a:accent5>
      <a:accent6>
        <a:srgbClr val="795B8C"/>
      </a:accent6>
      <a:hlink>
        <a:srgbClr val="0000FF"/>
      </a:hlink>
      <a:folHlink>
        <a:srgbClr val="FF00FF"/>
      </a:folHlink>
    </a:clrScheme>
    <a:fontScheme name="New_Template6">
      <a:majorFont>
        <a:latin typeface="Superclarendon Regular"/>
        <a:ea typeface="Superclarendon Regular"/>
        <a:cs typeface="Superclarendon Regular"/>
      </a:majorFont>
      <a:minorFont>
        <a:latin typeface="Superclarendon Regular"/>
        <a:ea typeface="Superclarendon Regular"/>
        <a:cs typeface="Superclarendon Regular"/>
      </a:minorFont>
    </a:fontScheme>
    <a:fmtScheme name="New_Templat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EEEEEE"/>
            </a:solidFill>
            <a:effectLst>
              <a:outerShdw sx="100000" sy="100000" kx="0" ky="0" algn="b" rotWithShape="0" blurRad="25400" dist="25400" dir="2388334">
                <a:srgbClr val="000000">
                  <a:alpha val="79310"/>
                </a:srgbClr>
              </a:outerShdw>
            </a:effectLst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59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600" u="none" kumimoji="0" normalizeH="0">
            <a:ln>
              <a:noFill/>
            </a:ln>
            <a:solidFill>
              <a:srgbClr val="EEEEEE"/>
            </a:solidFill>
            <a:effectLst/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6">
  <a:themeElements>
    <a:clrScheme name="New_Template6">
      <a:dk1>
        <a:srgbClr val="000000"/>
      </a:dk1>
      <a:lt1>
        <a:srgbClr val="FFFFFF"/>
      </a:lt1>
      <a:dk2>
        <a:srgbClr val="3E4044"/>
      </a:dk2>
      <a:lt2>
        <a:srgbClr val="DCDDE0"/>
      </a:lt2>
      <a:accent1>
        <a:srgbClr val="0AB8BF"/>
      </a:accent1>
      <a:accent2>
        <a:srgbClr val="82B21C"/>
      </a:accent2>
      <a:accent3>
        <a:srgbClr val="E6A629"/>
      </a:accent3>
      <a:accent4>
        <a:srgbClr val="E86F1B"/>
      </a:accent4>
      <a:accent5>
        <a:srgbClr val="C4411D"/>
      </a:accent5>
      <a:accent6>
        <a:srgbClr val="795B8C"/>
      </a:accent6>
      <a:hlink>
        <a:srgbClr val="0000FF"/>
      </a:hlink>
      <a:folHlink>
        <a:srgbClr val="FF00FF"/>
      </a:folHlink>
    </a:clrScheme>
    <a:fontScheme name="New_Template6">
      <a:majorFont>
        <a:latin typeface="Superclarendon Regular"/>
        <a:ea typeface="Superclarendon Regular"/>
        <a:cs typeface="Superclarendon Regular"/>
      </a:majorFont>
      <a:minorFont>
        <a:latin typeface="Superclarendon Regular"/>
        <a:ea typeface="Superclarendon Regular"/>
        <a:cs typeface="Superclarendon Regular"/>
      </a:minorFont>
    </a:fontScheme>
    <a:fmtScheme name="New_Templat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EEEEEE"/>
            </a:solidFill>
            <a:effectLst>
              <a:outerShdw sx="100000" sy="100000" kx="0" ky="0" algn="b" rotWithShape="0" blurRad="25400" dist="25400" dir="2388334">
                <a:srgbClr val="000000">
                  <a:alpha val="79310"/>
                </a:srgbClr>
              </a:outerShdw>
            </a:effectLst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>
          <a:noFill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59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600" u="none" kumimoji="0" normalizeH="0">
            <a:ln>
              <a:noFill/>
            </a:ln>
            <a:solidFill>
              <a:srgbClr val="EEEEEE"/>
            </a:solidFill>
            <a:effectLst/>
            <a:uFillTx/>
            <a:latin typeface="Helvetica Neue Bold Condensed"/>
            <a:ea typeface="Helvetica Neue Bold Condensed"/>
            <a:cs typeface="Helvetica Neue Bold Condensed"/>
            <a:sym typeface="Helvetica Neue Bold Condense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