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565C9F-4FFD-4111-B3FF-ABF8874641D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1A0FDF2F-B42A-4E87-A096-3D99B834DE3C}">
      <dgm:prSet phldrT="[Text]"/>
      <dgm:spPr/>
      <dgm:t>
        <a:bodyPr/>
        <a:lstStyle/>
        <a:p>
          <a:r>
            <a:rPr lang="de-DE" dirty="0" smtClean="0"/>
            <a:t>Planung</a:t>
          </a:r>
          <a:endParaRPr lang="de-DE" dirty="0"/>
        </a:p>
      </dgm:t>
    </dgm:pt>
    <dgm:pt modelId="{E4429BD2-3CBA-42CF-AC98-79B705C910FB}" type="parTrans" cxnId="{083ED82F-3A78-43FE-9604-A38C5E8F6E50}">
      <dgm:prSet/>
      <dgm:spPr/>
      <dgm:t>
        <a:bodyPr/>
        <a:lstStyle/>
        <a:p>
          <a:endParaRPr lang="de-DE"/>
        </a:p>
      </dgm:t>
    </dgm:pt>
    <dgm:pt modelId="{789CFD17-63E6-4DD7-90D8-38035069999C}" type="sibTrans" cxnId="{083ED82F-3A78-43FE-9604-A38C5E8F6E50}">
      <dgm:prSet/>
      <dgm:spPr/>
      <dgm:t>
        <a:bodyPr/>
        <a:lstStyle/>
        <a:p>
          <a:endParaRPr lang="de-DE"/>
        </a:p>
      </dgm:t>
    </dgm:pt>
    <dgm:pt modelId="{40FCDC3C-143B-4415-A95B-E57CBCF454D8}">
      <dgm:prSet phldrT="[Text]"/>
      <dgm:spPr/>
      <dgm:t>
        <a:bodyPr/>
        <a:lstStyle/>
        <a:p>
          <a:r>
            <a:rPr lang="de-DE" dirty="0" smtClean="0"/>
            <a:t>Einkaufen	</a:t>
          </a:r>
          <a:endParaRPr lang="de-DE" dirty="0"/>
        </a:p>
      </dgm:t>
    </dgm:pt>
    <dgm:pt modelId="{2229E8AC-481F-48BD-A50A-971038BB7204}" type="parTrans" cxnId="{E5CED8E6-E1F7-4CB1-A9FE-D87C5DC2BE1D}">
      <dgm:prSet/>
      <dgm:spPr/>
      <dgm:t>
        <a:bodyPr/>
        <a:lstStyle/>
        <a:p>
          <a:endParaRPr lang="de-DE"/>
        </a:p>
      </dgm:t>
    </dgm:pt>
    <dgm:pt modelId="{A7EB6178-0E49-49B4-90E1-286E5F0DB5D2}" type="sibTrans" cxnId="{E5CED8E6-E1F7-4CB1-A9FE-D87C5DC2BE1D}">
      <dgm:prSet/>
      <dgm:spPr/>
      <dgm:t>
        <a:bodyPr/>
        <a:lstStyle/>
        <a:p>
          <a:endParaRPr lang="de-DE"/>
        </a:p>
      </dgm:t>
    </dgm:pt>
    <dgm:pt modelId="{1AA40F6A-392F-4D21-9F12-245F083A062B}">
      <dgm:prSet phldrT="[Text]"/>
      <dgm:spPr/>
      <dgm:t>
        <a:bodyPr/>
        <a:lstStyle/>
        <a:p>
          <a:r>
            <a:rPr lang="de-DE" dirty="0" smtClean="0"/>
            <a:t>Kochen</a:t>
          </a:r>
          <a:endParaRPr lang="de-DE" dirty="0"/>
        </a:p>
      </dgm:t>
    </dgm:pt>
    <dgm:pt modelId="{6CC37F03-CEF3-4A89-A91A-30F69071F554}" type="parTrans" cxnId="{F2ABCEEE-2DC3-4431-BF0A-B0D8EA952D3C}">
      <dgm:prSet/>
      <dgm:spPr/>
      <dgm:t>
        <a:bodyPr/>
        <a:lstStyle/>
        <a:p>
          <a:endParaRPr lang="de-DE"/>
        </a:p>
      </dgm:t>
    </dgm:pt>
    <dgm:pt modelId="{71EA88A7-D5A3-4DAB-B59C-6BE533647704}" type="sibTrans" cxnId="{F2ABCEEE-2DC3-4431-BF0A-B0D8EA952D3C}">
      <dgm:prSet/>
      <dgm:spPr/>
      <dgm:t>
        <a:bodyPr/>
        <a:lstStyle/>
        <a:p>
          <a:endParaRPr lang="de-DE"/>
        </a:p>
      </dgm:t>
    </dgm:pt>
    <dgm:pt modelId="{04105F7F-D20E-4CAC-8185-20792515B0DB}">
      <dgm:prSet/>
      <dgm:spPr/>
      <dgm:t>
        <a:bodyPr/>
        <a:lstStyle/>
        <a:p>
          <a:r>
            <a:rPr lang="de-DE" dirty="0" smtClean="0"/>
            <a:t>Essen</a:t>
          </a:r>
          <a:endParaRPr lang="de-DE" dirty="0"/>
        </a:p>
      </dgm:t>
    </dgm:pt>
    <dgm:pt modelId="{4ABBC951-266C-44C4-85F6-8D3FF635DB93}" type="parTrans" cxnId="{CA366FEC-58A2-46C1-8636-B160A3B7DD41}">
      <dgm:prSet/>
      <dgm:spPr/>
      <dgm:t>
        <a:bodyPr/>
        <a:lstStyle/>
        <a:p>
          <a:endParaRPr lang="de-DE"/>
        </a:p>
      </dgm:t>
    </dgm:pt>
    <dgm:pt modelId="{8893FC58-47F7-464B-8DF8-7940582E93CB}" type="sibTrans" cxnId="{CA366FEC-58A2-46C1-8636-B160A3B7DD41}">
      <dgm:prSet/>
      <dgm:spPr/>
      <dgm:t>
        <a:bodyPr/>
        <a:lstStyle/>
        <a:p>
          <a:endParaRPr lang="de-DE"/>
        </a:p>
      </dgm:t>
    </dgm:pt>
    <dgm:pt modelId="{EE0BC492-5BF8-4DDD-9402-9408FFFE94A2}">
      <dgm:prSet/>
      <dgm:spPr/>
      <dgm:t>
        <a:bodyPr/>
        <a:lstStyle/>
        <a:p>
          <a:r>
            <a:rPr lang="de-DE" smtClean="0"/>
            <a:t>Aufräumen</a:t>
          </a:r>
          <a:endParaRPr lang="de-DE" dirty="0"/>
        </a:p>
      </dgm:t>
    </dgm:pt>
    <dgm:pt modelId="{682E7104-C8FB-43D1-949F-BD9746C67B62}" type="parTrans" cxnId="{D54CFF74-53AC-42DC-BEE9-AF568782621E}">
      <dgm:prSet/>
      <dgm:spPr/>
      <dgm:t>
        <a:bodyPr/>
        <a:lstStyle/>
        <a:p>
          <a:endParaRPr lang="de-DE"/>
        </a:p>
      </dgm:t>
    </dgm:pt>
    <dgm:pt modelId="{F9526BB7-E4DE-497A-A4B5-8934E616325E}" type="sibTrans" cxnId="{D54CFF74-53AC-42DC-BEE9-AF568782621E}">
      <dgm:prSet/>
      <dgm:spPr/>
      <dgm:t>
        <a:bodyPr/>
        <a:lstStyle/>
        <a:p>
          <a:endParaRPr lang="de-DE"/>
        </a:p>
      </dgm:t>
    </dgm:pt>
    <dgm:pt modelId="{F09F2C20-571A-4831-9ACB-CEF4F9B90DC4}" type="pres">
      <dgm:prSet presAssocID="{28565C9F-4FFD-4111-B3FF-ABF8874641D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438EFF95-8B5D-4843-BEBF-800135B87EDC}" type="pres">
      <dgm:prSet presAssocID="{1A0FDF2F-B42A-4E87-A096-3D99B834DE3C}" presName="parentLin" presStyleCnt="0"/>
      <dgm:spPr/>
    </dgm:pt>
    <dgm:pt modelId="{B4B75D20-380A-4275-AACB-FB0B2C40B504}" type="pres">
      <dgm:prSet presAssocID="{1A0FDF2F-B42A-4E87-A096-3D99B834DE3C}" presName="parentLeftMargin" presStyleLbl="node1" presStyleIdx="0" presStyleCnt="5"/>
      <dgm:spPr/>
      <dgm:t>
        <a:bodyPr/>
        <a:lstStyle/>
        <a:p>
          <a:endParaRPr lang="de-DE"/>
        </a:p>
      </dgm:t>
    </dgm:pt>
    <dgm:pt modelId="{16754435-9359-4732-AC6B-66AC5584A955}" type="pres">
      <dgm:prSet presAssocID="{1A0FDF2F-B42A-4E87-A096-3D99B834DE3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7C827297-F396-4FE1-8E96-0515CD383599}" type="pres">
      <dgm:prSet presAssocID="{1A0FDF2F-B42A-4E87-A096-3D99B834DE3C}" presName="negativeSpace" presStyleCnt="0"/>
      <dgm:spPr/>
    </dgm:pt>
    <dgm:pt modelId="{D66AACEA-6350-4858-A2B9-F630CEA32DBD}" type="pres">
      <dgm:prSet presAssocID="{1A0FDF2F-B42A-4E87-A096-3D99B834DE3C}" presName="childText" presStyleLbl="conFgAcc1" presStyleIdx="0" presStyleCnt="5">
        <dgm:presLayoutVars>
          <dgm:bulletEnabled val="1"/>
        </dgm:presLayoutVars>
      </dgm:prSet>
      <dgm:spPr/>
    </dgm:pt>
    <dgm:pt modelId="{B2E4B295-6C9C-4679-B513-8F9D9D31AA6F}" type="pres">
      <dgm:prSet presAssocID="{789CFD17-63E6-4DD7-90D8-38035069999C}" presName="spaceBetweenRectangles" presStyleCnt="0"/>
      <dgm:spPr/>
    </dgm:pt>
    <dgm:pt modelId="{0127409A-ACB0-4A4E-9728-62F329199E85}" type="pres">
      <dgm:prSet presAssocID="{40FCDC3C-143B-4415-A95B-E57CBCF454D8}" presName="parentLin" presStyleCnt="0"/>
      <dgm:spPr/>
    </dgm:pt>
    <dgm:pt modelId="{6CF62004-568E-46B8-8725-DE36231BA253}" type="pres">
      <dgm:prSet presAssocID="{40FCDC3C-143B-4415-A95B-E57CBCF454D8}" presName="parentLeftMargin" presStyleLbl="node1" presStyleIdx="0" presStyleCnt="5"/>
      <dgm:spPr/>
      <dgm:t>
        <a:bodyPr/>
        <a:lstStyle/>
        <a:p>
          <a:endParaRPr lang="de-DE"/>
        </a:p>
      </dgm:t>
    </dgm:pt>
    <dgm:pt modelId="{7D11239D-64BD-4E43-ACE8-F94F0FD89C69}" type="pres">
      <dgm:prSet presAssocID="{40FCDC3C-143B-4415-A95B-E57CBCF454D8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3324C27-2586-44C7-A944-7EF6B86BEE23}" type="pres">
      <dgm:prSet presAssocID="{40FCDC3C-143B-4415-A95B-E57CBCF454D8}" presName="negativeSpace" presStyleCnt="0"/>
      <dgm:spPr/>
    </dgm:pt>
    <dgm:pt modelId="{4462BD20-AEE9-4004-A8C9-8C982949D12E}" type="pres">
      <dgm:prSet presAssocID="{40FCDC3C-143B-4415-A95B-E57CBCF454D8}" presName="childText" presStyleLbl="conFgAcc1" presStyleIdx="1" presStyleCnt="5">
        <dgm:presLayoutVars>
          <dgm:bulletEnabled val="1"/>
        </dgm:presLayoutVars>
      </dgm:prSet>
      <dgm:spPr/>
    </dgm:pt>
    <dgm:pt modelId="{D54B4523-94EF-4146-B38C-00449A9AA8BE}" type="pres">
      <dgm:prSet presAssocID="{A7EB6178-0E49-49B4-90E1-286E5F0DB5D2}" presName="spaceBetweenRectangles" presStyleCnt="0"/>
      <dgm:spPr/>
    </dgm:pt>
    <dgm:pt modelId="{ADEACDC6-2E9D-4D01-9DB3-CFAB85879D0A}" type="pres">
      <dgm:prSet presAssocID="{1AA40F6A-392F-4D21-9F12-245F083A062B}" presName="parentLin" presStyleCnt="0"/>
      <dgm:spPr/>
    </dgm:pt>
    <dgm:pt modelId="{78D29D7A-7948-4F6F-8C6F-083A81F4D2E6}" type="pres">
      <dgm:prSet presAssocID="{1AA40F6A-392F-4D21-9F12-245F083A062B}" presName="parentLeftMargin" presStyleLbl="node1" presStyleIdx="1" presStyleCnt="5"/>
      <dgm:spPr/>
      <dgm:t>
        <a:bodyPr/>
        <a:lstStyle/>
        <a:p>
          <a:endParaRPr lang="de-DE"/>
        </a:p>
      </dgm:t>
    </dgm:pt>
    <dgm:pt modelId="{E2E9C6AB-5698-42A9-8E84-5E2D68875263}" type="pres">
      <dgm:prSet presAssocID="{1AA40F6A-392F-4D21-9F12-245F083A062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DE8A88C-27E9-4305-8378-6E834EE910A5}" type="pres">
      <dgm:prSet presAssocID="{1AA40F6A-392F-4D21-9F12-245F083A062B}" presName="negativeSpace" presStyleCnt="0"/>
      <dgm:spPr/>
    </dgm:pt>
    <dgm:pt modelId="{67C966C9-5815-486E-B09D-688558AADC82}" type="pres">
      <dgm:prSet presAssocID="{1AA40F6A-392F-4D21-9F12-245F083A062B}" presName="childText" presStyleLbl="conFgAcc1" presStyleIdx="2" presStyleCnt="5">
        <dgm:presLayoutVars>
          <dgm:bulletEnabled val="1"/>
        </dgm:presLayoutVars>
      </dgm:prSet>
      <dgm:spPr/>
    </dgm:pt>
    <dgm:pt modelId="{9D02BF9F-9E70-45B9-A319-B2EE6C836D24}" type="pres">
      <dgm:prSet presAssocID="{71EA88A7-D5A3-4DAB-B59C-6BE533647704}" presName="spaceBetweenRectangles" presStyleCnt="0"/>
      <dgm:spPr/>
    </dgm:pt>
    <dgm:pt modelId="{B60F80CE-39F4-4B0F-83E0-A4B70B61C4A3}" type="pres">
      <dgm:prSet presAssocID="{04105F7F-D20E-4CAC-8185-20792515B0DB}" presName="parentLin" presStyleCnt="0"/>
      <dgm:spPr/>
    </dgm:pt>
    <dgm:pt modelId="{E1E16F84-D074-4A0C-889A-8ECB271347D1}" type="pres">
      <dgm:prSet presAssocID="{04105F7F-D20E-4CAC-8185-20792515B0DB}" presName="parentLeftMargin" presStyleLbl="node1" presStyleIdx="2" presStyleCnt="5"/>
      <dgm:spPr/>
      <dgm:t>
        <a:bodyPr/>
        <a:lstStyle/>
        <a:p>
          <a:endParaRPr lang="de-DE"/>
        </a:p>
      </dgm:t>
    </dgm:pt>
    <dgm:pt modelId="{CF9FFABD-BCAA-4D00-A9F2-FC4CC8F59D0C}" type="pres">
      <dgm:prSet presAssocID="{04105F7F-D20E-4CAC-8185-20792515B0D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D969CF93-F717-466F-98A1-2001C4CFC71B}" type="pres">
      <dgm:prSet presAssocID="{04105F7F-D20E-4CAC-8185-20792515B0DB}" presName="negativeSpace" presStyleCnt="0"/>
      <dgm:spPr/>
    </dgm:pt>
    <dgm:pt modelId="{3EFDE5BE-393C-4020-A8EE-25FF3C7236B9}" type="pres">
      <dgm:prSet presAssocID="{04105F7F-D20E-4CAC-8185-20792515B0DB}" presName="childText" presStyleLbl="conFgAcc1" presStyleIdx="3" presStyleCnt="5">
        <dgm:presLayoutVars>
          <dgm:bulletEnabled val="1"/>
        </dgm:presLayoutVars>
      </dgm:prSet>
      <dgm:spPr/>
    </dgm:pt>
    <dgm:pt modelId="{2E243ADA-8AE3-428A-A93C-37E911F8F562}" type="pres">
      <dgm:prSet presAssocID="{8893FC58-47F7-464B-8DF8-7940582E93CB}" presName="spaceBetweenRectangles" presStyleCnt="0"/>
      <dgm:spPr/>
    </dgm:pt>
    <dgm:pt modelId="{CD3276BC-84C3-4812-9A38-B83C446E215E}" type="pres">
      <dgm:prSet presAssocID="{EE0BC492-5BF8-4DDD-9402-9408FFFE94A2}" presName="parentLin" presStyleCnt="0"/>
      <dgm:spPr/>
    </dgm:pt>
    <dgm:pt modelId="{6C03363F-244C-4430-8090-5A0896107FA9}" type="pres">
      <dgm:prSet presAssocID="{EE0BC492-5BF8-4DDD-9402-9408FFFE94A2}" presName="parentLeftMargin" presStyleLbl="node1" presStyleIdx="3" presStyleCnt="5"/>
      <dgm:spPr/>
      <dgm:t>
        <a:bodyPr/>
        <a:lstStyle/>
        <a:p>
          <a:endParaRPr lang="de-DE"/>
        </a:p>
      </dgm:t>
    </dgm:pt>
    <dgm:pt modelId="{7B838FB0-DFE9-47CC-9872-75CD875EF533}" type="pres">
      <dgm:prSet presAssocID="{EE0BC492-5BF8-4DDD-9402-9408FFFE94A2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1AE805E0-1152-47C1-8BB3-70F37AA4EA49}" type="pres">
      <dgm:prSet presAssocID="{EE0BC492-5BF8-4DDD-9402-9408FFFE94A2}" presName="negativeSpace" presStyleCnt="0"/>
      <dgm:spPr/>
    </dgm:pt>
    <dgm:pt modelId="{C08AF4A1-E3AA-4D96-BA2E-A7EF3AF4895A}" type="pres">
      <dgm:prSet presAssocID="{EE0BC492-5BF8-4DDD-9402-9408FFFE94A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E1055E4-637E-4539-A285-F67E23A791C0}" type="presOf" srcId="{EE0BC492-5BF8-4DDD-9402-9408FFFE94A2}" destId="{6C03363F-244C-4430-8090-5A0896107FA9}" srcOrd="0" destOrd="0" presId="urn:microsoft.com/office/officeart/2005/8/layout/list1"/>
    <dgm:cxn modelId="{F465EB28-D534-4B4F-BFC2-CE54DC228983}" type="presOf" srcId="{28565C9F-4FFD-4111-B3FF-ABF8874641DA}" destId="{F09F2C20-571A-4831-9ACB-CEF4F9B90DC4}" srcOrd="0" destOrd="0" presId="urn:microsoft.com/office/officeart/2005/8/layout/list1"/>
    <dgm:cxn modelId="{7587C6FB-7C04-4D70-927D-E4B6C53E8A11}" type="presOf" srcId="{40FCDC3C-143B-4415-A95B-E57CBCF454D8}" destId="{6CF62004-568E-46B8-8725-DE36231BA253}" srcOrd="0" destOrd="0" presId="urn:microsoft.com/office/officeart/2005/8/layout/list1"/>
    <dgm:cxn modelId="{D2929D3E-8AF9-41EF-BF51-134FADAA0263}" type="presOf" srcId="{04105F7F-D20E-4CAC-8185-20792515B0DB}" destId="{CF9FFABD-BCAA-4D00-A9F2-FC4CC8F59D0C}" srcOrd="1" destOrd="0" presId="urn:microsoft.com/office/officeart/2005/8/layout/list1"/>
    <dgm:cxn modelId="{59F7041C-3334-44C1-AA00-1100A485F152}" type="presOf" srcId="{1A0FDF2F-B42A-4E87-A096-3D99B834DE3C}" destId="{16754435-9359-4732-AC6B-66AC5584A955}" srcOrd="1" destOrd="0" presId="urn:microsoft.com/office/officeart/2005/8/layout/list1"/>
    <dgm:cxn modelId="{138F31E3-8A3C-41FD-B954-42717B70C478}" type="presOf" srcId="{1A0FDF2F-B42A-4E87-A096-3D99B834DE3C}" destId="{B4B75D20-380A-4275-AACB-FB0B2C40B504}" srcOrd="0" destOrd="0" presId="urn:microsoft.com/office/officeart/2005/8/layout/list1"/>
    <dgm:cxn modelId="{F2ABCEEE-2DC3-4431-BF0A-B0D8EA952D3C}" srcId="{28565C9F-4FFD-4111-B3FF-ABF8874641DA}" destId="{1AA40F6A-392F-4D21-9F12-245F083A062B}" srcOrd="2" destOrd="0" parTransId="{6CC37F03-CEF3-4A89-A91A-30F69071F554}" sibTransId="{71EA88A7-D5A3-4DAB-B59C-6BE533647704}"/>
    <dgm:cxn modelId="{E54B0F69-4DF5-4723-97C1-596B47032BC3}" type="presOf" srcId="{04105F7F-D20E-4CAC-8185-20792515B0DB}" destId="{E1E16F84-D074-4A0C-889A-8ECB271347D1}" srcOrd="0" destOrd="0" presId="urn:microsoft.com/office/officeart/2005/8/layout/list1"/>
    <dgm:cxn modelId="{D54CFF74-53AC-42DC-BEE9-AF568782621E}" srcId="{28565C9F-4FFD-4111-B3FF-ABF8874641DA}" destId="{EE0BC492-5BF8-4DDD-9402-9408FFFE94A2}" srcOrd="4" destOrd="0" parTransId="{682E7104-C8FB-43D1-949F-BD9746C67B62}" sibTransId="{F9526BB7-E4DE-497A-A4B5-8934E616325E}"/>
    <dgm:cxn modelId="{C54AF809-CACA-47A4-A36B-216EA441FDE1}" type="presOf" srcId="{1AA40F6A-392F-4D21-9F12-245F083A062B}" destId="{E2E9C6AB-5698-42A9-8E84-5E2D68875263}" srcOrd="1" destOrd="0" presId="urn:microsoft.com/office/officeart/2005/8/layout/list1"/>
    <dgm:cxn modelId="{47414BEF-9145-487B-8FFF-BAEED843CAEF}" type="presOf" srcId="{EE0BC492-5BF8-4DDD-9402-9408FFFE94A2}" destId="{7B838FB0-DFE9-47CC-9872-75CD875EF533}" srcOrd="1" destOrd="0" presId="urn:microsoft.com/office/officeart/2005/8/layout/list1"/>
    <dgm:cxn modelId="{9FBBC2F9-FB80-4FA3-93E8-BA1109A79782}" type="presOf" srcId="{40FCDC3C-143B-4415-A95B-E57CBCF454D8}" destId="{7D11239D-64BD-4E43-ACE8-F94F0FD89C69}" srcOrd="1" destOrd="0" presId="urn:microsoft.com/office/officeart/2005/8/layout/list1"/>
    <dgm:cxn modelId="{E5CED8E6-E1F7-4CB1-A9FE-D87C5DC2BE1D}" srcId="{28565C9F-4FFD-4111-B3FF-ABF8874641DA}" destId="{40FCDC3C-143B-4415-A95B-E57CBCF454D8}" srcOrd="1" destOrd="0" parTransId="{2229E8AC-481F-48BD-A50A-971038BB7204}" sibTransId="{A7EB6178-0E49-49B4-90E1-286E5F0DB5D2}"/>
    <dgm:cxn modelId="{CA366FEC-58A2-46C1-8636-B160A3B7DD41}" srcId="{28565C9F-4FFD-4111-B3FF-ABF8874641DA}" destId="{04105F7F-D20E-4CAC-8185-20792515B0DB}" srcOrd="3" destOrd="0" parTransId="{4ABBC951-266C-44C4-85F6-8D3FF635DB93}" sibTransId="{8893FC58-47F7-464B-8DF8-7940582E93CB}"/>
    <dgm:cxn modelId="{CE780A52-15E9-4615-96AB-895D1DADDE1A}" type="presOf" srcId="{1AA40F6A-392F-4D21-9F12-245F083A062B}" destId="{78D29D7A-7948-4F6F-8C6F-083A81F4D2E6}" srcOrd="0" destOrd="0" presId="urn:microsoft.com/office/officeart/2005/8/layout/list1"/>
    <dgm:cxn modelId="{083ED82F-3A78-43FE-9604-A38C5E8F6E50}" srcId="{28565C9F-4FFD-4111-B3FF-ABF8874641DA}" destId="{1A0FDF2F-B42A-4E87-A096-3D99B834DE3C}" srcOrd="0" destOrd="0" parTransId="{E4429BD2-3CBA-42CF-AC98-79B705C910FB}" sibTransId="{789CFD17-63E6-4DD7-90D8-38035069999C}"/>
    <dgm:cxn modelId="{EB1D1A14-ED43-41AB-964E-70DAF0374930}" type="presParOf" srcId="{F09F2C20-571A-4831-9ACB-CEF4F9B90DC4}" destId="{438EFF95-8B5D-4843-BEBF-800135B87EDC}" srcOrd="0" destOrd="0" presId="urn:microsoft.com/office/officeart/2005/8/layout/list1"/>
    <dgm:cxn modelId="{FBEB7A27-D4DF-4BB9-BD81-5FB097382E99}" type="presParOf" srcId="{438EFF95-8B5D-4843-BEBF-800135B87EDC}" destId="{B4B75D20-380A-4275-AACB-FB0B2C40B504}" srcOrd="0" destOrd="0" presId="urn:microsoft.com/office/officeart/2005/8/layout/list1"/>
    <dgm:cxn modelId="{D5712FBD-EF28-43EA-AE8C-64DF14FA77E2}" type="presParOf" srcId="{438EFF95-8B5D-4843-BEBF-800135B87EDC}" destId="{16754435-9359-4732-AC6B-66AC5584A955}" srcOrd="1" destOrd="0" presId="urn:microsoft.com/office/officeart/2005/8/layout/list1"/>
    <dgm:cxn modelId="{382E2FAF-D00E-4C42-842B-4C8D85FD4B78}" type="presParOf" srcId="{F09F2C20-571A-4831-9ACB-CEF4F9B90DC4}" destId="{7C827297-F396-4FE1-8E96-0515CD383599}" srcOrd="1" destOrd="0" presId="urn:microsoft.com/office/officeart/2005/8/layout/list1"/>
    <dgm:cxn modelId="{52F62517-F8D9-4E41-B677-C1F91BF48F80}" type="presParOf" srcId="{F09F2C20-571A-4831-9ACB-CEF4F9B90DC4}" destId="{D66AACEA-6350-4858-A2B9-F630CEA32DBD}" srcOrd="2" destOrd="0" presId="urn:microsoft.com/office/officeart/2005/8/layout/list1"/>
    <dgm:cxn modelId="{86A57041-5ACB-44DA-93D4-AF77C43FE4EF}" type="presParOf" srcId="{F09F2C20-571A-4831-9ACB-CEF4F9B90DC4}" destId="{B2E4B295-6C9C-4679-B513-8F9D9D31AA6F}" srcOrd="3" destOrd="0" presId="urn:microsoft.com/office/officeart/2005/8/layout/list1"/>
    <dgm:cxn modelId="{4EEE185B-3AB0-4C6F-A11C-BCD0BC9F5588}" type="presParOf" srcId="{F09F2C20-571A-4831-9ACB-CEF4F9B90DC4}" destId="{0127409A-ACB0-4A4E-9728-62F329199E85}" srcOrd="4" destOrd="0" presId="urn:microsoft.com/office/officeart/2005/8/layout/list1"/>
    <dgm:cxn modelId="{1F10E5AD-BA7D-4A1B-9022-9CD13E027110}" type="presParOf" srcId="{0127409A-ACB0-4A4E-9728-62F329199E85}" destId="{6CF62004-568E-46B8-8725-DE36231BA253}" srcOrd="0" destOrd="0" presId="urn:microsoft.com/office/officeart/2005/8/layout/list1"/>
    <dgm:cxn modelId="{8E5CE184-A88D-41C3-AAA2-C196F8E256FF}" type="presParOf" srcId="{0127409A-ACB0-4A4E-9728-62F329199E85}" destId="{7D11239D-64BD-4E43-ACE8-F94F0FD89C69}" srcOrd="1" destOrd="0" presId="urn:microsoft.com/office/officeart/2005/8/layout/list1"/>
    <dgm:cxn modelId="{179B41E8-01AB-465A-B918-B8EC313BEBA0}" type="presParOf" srcId="{F09F2C20-571A-4831-9ACB-CEF4F9B90DC4}" destId="{23324C27-2586-44C7-A944-7EF6B86BEE23}" srcOrd="5" destOrd="0" presId="urn:microsoft.com/office/officeart/2005/8/layout/list1"/>
    <dgm:cxn modelId="{6A26D878-9279-4773-8F8A-62BB2A11953F}" type="presParOf" srcId="{F09F2C20-571A-4831-9ACB-CEF4F9B90DC4}" destId="{4462BD20-AEE9-4004-A8C9-8C982949D12E}" srcOrd="6" destOrd="0" presId="urn:microsoft.com/office/officeart/2005/8/layout/list1"/>
    <dgm:cxn modelId="{070DE484-39EE-499C-A533-E101D8BE68C4}" type="presParOf" srcId="{F09F2C20-571A-4831-9ACB-CEF4F9B90DC4}" destId="{D54B4523-94EF-4146-B38C-00449A9AA8BE}" srcOrd="7" destOrd="0" presId="urn:microsoft.com/office/officeart/2005/8/layout/list1"/>
    <dgm:cxn modelId="{25A3FBDD-D4E4-4F21-BAAE-1C1DC44FAB24}" type="presParOf" srcId="{F09F2C20-571A-4831-9ACB-CEF4F9B90DC4}" destId="{ADEACDC6-2E9D-4D01-9DB3-CFAB85879D0A}" srcOrd="8" destOrd="0" presId="urn:microsoft.com/office/officeart/2005/8/layout/list1"/>
    <dgm:cxn modelId="{0C1EDD8F-4816-4DAE-8E7E-817739A847FD}" type="presParOf" srcId="{ADEACDC6-2E9D-4D01-9DB3-CFAB85879D0A}" destId="{78D29D7A-7948-4F6F-8C6F-083A81F4D2E6}" srcOrd="0" destOrd="0" presId="urn:microsoft.com/office/officeart/2005/8/layout/list1"/>
    <dgm:cxn modelId="{140BE54C-4C1A-4600-9725-90C4B340A9D2}" type="presParOf" srcId="{ADEACDC6-2E9D-4D01-9DB3-CFAB85879D0A}" destId="{E2E9C6AB-5698-42A9-8E84-5E2D68875263}" srcOrd="1" destOrd="0" presId="urn:microsoft.com/office/officeart/2005/8/layout/list1"/>
    <dgm:cxn modelId="{9119AC66-A12D-46F6-90B1-77F3CBD8578E}" type="presParOf" srcId="{F09F2C20-571A-4831-9ACB-CEF4F9B90DC4}" destId="{2DE8A88C-27E9-4305-8378-6E834EE910A5}" srcOrd="9" destOrd="0" presId="urn:microsoft.com/office/officeart/2005/8/layout/list1"/>
    <dgm:cxn modelId="{1E8A4463-5F9A-4279-82E8-6E0DD41E406B}" type="presParOf" srcId="{F09F2C20-571A-4831-9ACB-CEF4F9B90DC4}" destId="{67C966C9-5815-486E-B09D-688558AADC82}" srcOrd="10" destOrd="0" presId="urn:microsoft.com/office/officeart/2005/8/layout/list1"/>
    <dgm:cxn modelId="{E739FC85-DBE2-4E2D-B208-B2AD8375C450}" type="presParOf" srcId="{F09F2C20-571A-4831-9ACB-CEF4F9B90DC4}" destId="{9D02BF9F-9E70-45B9-A319-B2EE6C836D24}" srcOrd="11" destOrd="0" presId="urn:microsoft.com/office/officeart/2005/8/layout/list1"/>
    <dgm:cxn modelId="{281CC34B-D05E-4A8F-93C9-A300DDB1270E}" type="presParOf" srcId="{F09F2C20-571A-4831-9ACB-CEF4F9B90DC4}" destId="{B60F80CE-39F4-4B0F-83E0-A4B70B61C4A3}" srcOrd="12" destOrd="0" presId="urn:microsoft.com/office/officeart/2005/8/layout/list1"/>
    <dgm:cxn modelId="{9BCED1AC-060A-443C-AEAD-3E305BFFA08E}" type="presParOf" srcId="{B60F80CE-39F4-4B0F-83E0-A4B70B61C4A3}" destId="{E1E16F84-D074-4A0C-889A-8ECB271347D1}" srcOrd="0" destOrd="0" presId="urn:microsoft.com/office/officeart/2005/8/layout/list1"/>
    <dgm:cxn modelId="{99B81F0F-9967-4680-9D64-2148747127E7}" type="presParOf" srcId="{B60F80CE-39F4-4B0F-83E0-A4B70B61C4A3}" destId="{CF9FFABD-BCAA-4D00-A9F2-FC4CC8F59D0C}" srcOrd="1" destOrd="0" presId="urn:microsoft.com/office/officeart/2005/8/layout/list1"/>
    <dgm:cxn modelId="{81DD4B94-D721-4894-96F4-5759BD32817D}" type="presParOf" srcId="{F09F2C20-571A-4831-9ACB-CEF4F9B90DC4}" destId="{D969CF93-F717-466F-98A1-2001C4CFC71B}" srcOrd="13" destOrd="0" presId="urn:microsoft.com/office/officeart/2005/8/layout/list1"/>
    <dgm:cxn modelId="{643F02CD-F191-4DA6-8FD6-4776432189A3}" type="presParOf" srcId="{F09F2C20-571A-4831-9ACB-CEF4F9B90DC4}" destId="{3EFDE5BE-393C-4020-A8EE-25FF3C7236B9}" srcOrd="14" destOrd="0" presId="urn:microsoft.com/office/officeart/2005/8/layout/list1"/>
    <dgm:cxn modelId="{4436E282-0C5C-4AA7-A52B-5D5829693172}" type="presParOf" srcId="{F09F2C20-571A-4831-9ACB-CEF4F9B90DC4}" destId="{2E243ADA-8AE3-428A-A93C-37E911F8F562}" srcOrd="15" destOrd="0" presId="urn:microsoft.com/office/officeart/2005/8/layout/list1"/>
    <dgm:cxn modelId="{EF74BE1C-1179-4E0B-B264-62B2134DE404}" type="presParOf" srcId="{F09F2C20-571A-4831-9ACB-CEF4F9B90DC4}" destId="{CD3276BC-84C3-4812-9A38-B83C446E215E}" srcOrd="16" destOrd="0" presId="urn:microsoft.com/office/officeart/2005/8/layout/list1"/>
    <dgm:cxn modelId="{D43DAC97-EF23-4C2B-BFF3-DE5C7EA3CFEE}" type="presParOf" srcId="{CD3276BC-84C3-4812-9A38-B83C446E215E}" destId="{6C03363F-244C-4430-8090-5A0896107FA9}" srcOrd="0" destOrd="0" presId="urn:microsoft.com/office/officeart/2005/8/layout/list1"/>
    <dgm:cxn modelId="{88F3FB86-8C6F-4583-98CA-C205A9F3B11E}" type="presParOf" srcId="{CD3276BC-84C3-4812-9A38-B83C446E215E}" destId="{7B838FB0-DFE9-47CC-9872-75CD875EF533}" srcOrd="1" destOrd="0" presId="urn:microsoft.com/office/officeart/2005/8/layout/list1"/>
    <dgm:cxn modelId="{A4CBDA5C-2A38-4A01-9C22-F94967301389}" type="presParOf" srcId="{F09F2C20-571A-4831-9ACB-CEF4F9B90DC4}" destId="{1AE805E0-1152-47C1-8BB3-70F37AA4EA49}" srcOrd="17" destOrd="0" presId="urn:microsoft.com/office/officeart/2005/8/layout/list1"/>
    <dgm:cxn modelId="{1FDADA8B-5F02-45F5-B8F0-E329C4C8F146}" type="presParOf" srcId="{F09F2C20-571A-4831-9ACB-CEF4F9B90DC4}" destId="{C08AF4A1-E3AA-4D96-BA2E-A7EF3AF4895A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6AACEA-6350-4858-A2B9-F630CEA32DBD}">
      <dsp:nvSpPr>
        <dsp:cNvPr id="0" name=""/>
        <dsp:cNvSpPr/>
      </dsp:nvSpPr>
      <dsp:spPr>
        <a:xfrm>
          <a:off x="0" y="406773"/>
          <a:ext cx="8128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54435-9359-4732-AC6B-66AC5584A955}">
      <dsp:nvSpPr>
        <dsp:cNvPr id="0" name=""/>
        <dsp:cNvSpPr/>
      </dsp:nvSpPr>
      <dsp:spPr>
        <a:xfrm>
          <a:off x="406400" y="52533"/>
          <a:ext cx="568960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Planung</a:t>
          </a:r>
          <a:endParaRPr lang="de-DE" sz="2400" kern="1200" dirty="0"/>
        </a:p>
      </dsp:txBody>
      <dsp:txXfrm>
        <a:off x="440985" y="87118"/>
        <a:ext cx="5620430" cy="639310"/>
      </dsp:txXfrm>
    </dsp:sp>
    <dsp:sp modelId="{4462BD20-AEE9-4004-A8C9-8C982949D12E}">
      <dsp:nvSpPr>
        <dsp:cNvPr id="0" name=""/>
        <dsp:cNvSpPr/>
      </dsp:nvSpPr>
      <dsp:spPr>
        <a:xfrm>
          <a:off x="0" y="1495413"/>
          <a:ext cx="8128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11239D-64BD-4E43-ACE8-F94F0FD89C69}">
      <dsp:nvSpPr>
        <dsp:cNvPr id="0" name=""/>
        <dsp:cNvSpPr/>
      </dsp:nvSpPr>
      <dsp:spPr>
        <a:xfrm>
          <a:off x="406400" y="1141173"/>
          <a:ext cx="568960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Einkaufen	</a:t>
          </a:r>
          <a:endParaRPr lang="de-DE" sz="2400" kern="1200" dirty="0"/>
        </a:p>
      </dsp:txBody>
      <dsp:txXfrm>
        <a:off x="440985" y="1175758"/>
        <a:ext cx="5620430" cy="639310"/>
      </dsp:txXfrm>
    </dsp:sp>
    <dsp:sp modelId="{67C966C9-5815-486E-B09D-688558AADC82}">
      <dsp:nvSpPr>
        <dsp:cNvPr id="0" name=""/>
        <dsp:cNvSpPr/>
      </dsp:nvSpPr>
      <dsp:spPr>
        <a:xfrm>
          <a:off x="0" y="2584053"/>
          <a:ext cx="8128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E9C6AB-5698-42A9-8E84-5E2D68875263}">
      <dsp:nvSpPr>
        <dsp:cNvPr id="0" name=""/>
        <dsp:cNvSpPr/>
      </dsp:nvSpPr>
      <dsp:spPr>
        <a:xfrm>
          <a:off x="406400" y="2229813"/>
          <a:ext cx="568960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Kochen</a:t>
          </a:r>
          <a:endParaRPr lang="de-DE" sz="2400" kern="1200" dirty="0"/>
        </a:p>
      </dsp:txBody>
      <dsp:txXfrm>
        <a:off x="440985" y="2264398"/>
        <a:ext cx="5620430" cy="639310"/>
      </dsp:txXfrm>
    </dsp:sp>
    <dsp:sp modelId="{3EFDE5BE-393C-4020-A8EE-25FF3C7236B9}">
      <dsp:nvSpPr>
        <dsp:cNvPr id="0" name=""/>
        <dsp:cNvSpPr/>
      </dsp:nvSpPr>
      <dsp:spPr>
        <a:xfrm>
          <a:off x="0" y="3672693"/>
          <a:ext cx="8128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9FFABD-BCAA-4D00-A9F2-FC4CC8F59D0C}">
      <dsp:nvSpPr>
        <dsp:cNvPr id="0" name=""/>
        <dsp:cNvSpPr/>
      </dsp:nvSpPr>
      <dsp:spPr>
        <a:xfrm>
          <a:off x="406400" y="3318453"/>
          <a:ext cx="568960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Essen</a:t>
          </a:r>
          <a:endParaRPr lang="de-DE" sz="2400" kern="1200" dirty="0"/>
        </a:p>
      </dsp:txBody>
      <dsp:txXfrm>
        <a:off x="440985" y="3353038"/>
        <a:ext cx="5620430" cy="639310"/>
      </dsp:txXfrm>
    </dsp:sp>
    <dsp:sp modelId="{C08AF4A1-E3AA-4D96-BA2E-A7EF3AF4895A}">
      <dsp:nvSpPr>
        <dsp:cNvPr id="0" name=""/>
        <dsp:cNvSpPr/>
      </dsp:nvSpPr>
      <dsp:spPr>
        <a:xfrm>
          <a:off x="0" y="4761333"/>
          <a:ext cx="8128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838FB0-DFE9-47CC-9872-75CD875EF533}">
      <dsp:nvSpPr>
        <dsp:cNvPr id="0" name=""/>
        <dsp:cNvSpPr/>
      </dsp:nvSpPr>
      <dsp:spPr>
        <a:xfrm>
          <a:off x="406400" y="4407093"/>
          <a:ext cx="568960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smtClean="0"/>
            <a:t>Aufräumen</a:t>
          </a:r>
          <a:endParaRPr lang="de-DE" sz="2400" kern="1200" dirty="0"/>
        </a:p>
      </dsp:txBody>
      <dsp:txXfrm>
        <a:off x="440985" y="4441678"/>
        <a:ext cx="5620430" cy="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51437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2341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0146607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896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28264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4081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52080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47673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2945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5129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2881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1E7DB98D-8D6B-4E3D-8278-B6B3DB7FF871}" type="datetimeFigureOut">
              <a:rPr lang="de-DE" smtClean="0"/>
              <a:t>02.07.2023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9D080BBE-8FC7-4601-BB1B-EB0D65AF206A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71229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915127" y="2907166"/>
            <a:ext cx="8361229" cy="2098226"/>
          </a:xfrm>
        </p:spPr>
        <p:txBody>
          <a:bodyPr/>
          <a:lstStyle/>
          <a:p>
            <a:r>
              <a:rPr lang="de-DE" dirty="0" smtClean="0"/>
              <a:t>Projekt: Gemeinsam Kochen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9910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4800" b="1" dirty="0" smtClean="0"/>
              <a:t>Ablauf</a:t>
            </a:r>
            <a:endParaRPr lang="de-DE" sz="4800" b="1" dirty="0"/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887013579"/>
              </p:ext>
            </p:extLst>
          </p:nvPr>
        </p:nvGraphicFramePr>
        <p:xfrm>
          <a:off x="1554206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893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800" b="1" dirty="0" smtClean="0"/>
              <a:t>Planung</a:t>
            </a:r>
            <a:endParaRPr lang="de-DE" sz="48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2394" y="1392554"/>
            <a:ext cx="3759257" cy="281644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0517" y="231046"/>
            <a:ext cx="5705475" cy="6181725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7713" y="3572492"/>
            <a:ext cx="4315340" cy="2954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0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800" b="1" dirty="0" smtClean="0"/>
              <a:t>Einkaufen</a:t>
            </a:r>
            <a:endParaRPr lang="de-DE" sz="48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9111" y="134379"/>
            <a:ext cx="4312271" cy="3348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726" y="876558"/>
            <a:ext cx="3228975" cy="5457825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781" y="1667390"/>
            <a:ext cx="2828925" cy="268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68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800" b="1" dirty="0" smtClean="0"/>
              <a:t>Kochen</a:t>
            </a:r>
            <a:endParaRPr lang="de-DE" sz="4800" b="1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39652" y="201827"/>
            <a:ext cx="3985054" cy="2346107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9875" y="4480354"/>
            <a:ext cx="3329080" cy="2445929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7262" y="3031907"/>
            <a:ext cx="3262630" cy="2799063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570" y="4577022"/>
            <a:ext cx="2199866" cy="1915294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1032" y="201827"/>
            <a:ext cx="2821376" cy="3525666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288" y="0"/>
            <a:ext cx="32385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6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800" b="1" dirty="0" smtClean="0"/>
              <a:t>Gemeinsam Essen</a:t>
            </a:r>
            <a:endParaRPr lang="de-DE" sz="48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403" y="3547086"/>
            <a:ext cx="3791207" cy="2605703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376" y="350881"/>
            <a:ext cx="4760270" cy="310901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683" y="3459892"/>
            <a:ext cx="3988658" cy="2978286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8380" y="1428750"/>
            <a:ext cx="2323457" cy="292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37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800" b="1" dirty="0" smtClean="0"/>
              <a:t>Aufräumen</a:t>
            </a:r>
            <a:endParaRPr lang="de-DE" sz="48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105" y="1411888"/>
            <a:ext cx="4067412" cy="2578186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3050" y="156519"/>
            <a:ext cx="3712199" cy="292366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8970" y="3482242"/>
            <a:ext cx="4221377" cy="368524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620" y="4104374"/>
            <a:ext cx="4304659" cy="3425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19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TM10001105[[fn=Ernte]]</Template>
  <TotalTime>0</TotalTime>
  <Words>16</Words>
  <Application>Microsoft Office PowerPoint</Application>
  <PresentationFormat>Breitbild</PresentationFormat>
  <Paragraphs>12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9" baseType="lpstr">
      <vt:lpstr>Franklin Gothic Book</vt:lpstr>
      <vt:lpstr>Crop</vt:lpstr>
      <vt:lpstr>Projekt: Gemeinsam Kochen</vt:lpstr>
      <vt:lpstr>Ablauf</vt:lpstr>
      <vt:lpstr>Planung</vt:lpstr>
      <vt:lpstr>Einkaufen</vt:lpstr>
      <vt:lpstr>Kochen</vt:lpstr>
      <vt:lpstr>Gemeinsam Essen</vt:lpstr>
      <vt:lpstr>Aufräumen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Projekt: Gemeinsam Kochen</dc:title>
  <dc:creator>Voelkerding</dc:creator>
  <cp:lastModifiedBy>Voelkerding</cp:lastModifiedBy>
  <cp:revision>7</cp:revision>
  <dcterms:created xsi:type="dcterms:W3CDTF">2023-07-01T10:04:27Z</dcterms:created>
  <dcterms:modified xsi:type="dcterms:W3CDTF">2023-07-02T16:27:37Z</dcterms:modified>
</cp:coreProperties>
</file>