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825500" rtl="0" fontAlgn="auto" latinLnBrk="0" hangingPunct="0">
      <a:lnSpc>
        <a:spcPct val="120000"/>
      </a:lnSpc>
      <a:spcBef>
        <a:spcPts val="73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F5C3F"/>
        </a:solidFill>
        <a:effectLst>
          <a:outerShdw blurRad="25400" dist="12700" rotWithShape="0">
            <a:srgbClr val="FFFFFF">
              <a:alpha val="45000"/>
            </a:srgbClr>
          </a:outerShdw>
        </a:effectLst>
        <a:uFillTx/>
        <a:latin typeface="+mn-lt"/>
        <a:ea typeface="+mn-ea"/>
        <a:cs typeface="+mn-cs"/>
        <a:sym typeface="Georgia"/>
      </a:defRPr>
    </a:lvl1pPr>
    <a:lvl2pPr marL="0" marR="0" indent="0" algn="l" defTabSz="825500" rtl="0" fontAlgn="auto" latinLnBrk="0" hangingPunct="0">
      <a:lnSpc>
        <a:spcPct val="120000"/>
      </a:lnSpc>
      <a:spcBef>
        <a:spcPts val="73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F5C3F"/>
        </a:solidFill>
        <a:effectLst>
          <a:outerShdw blurRad="25400" dist="12700" rotWithShape="0">
            <a:srgbClr val="FFFFFF">
              <a:alpha val="45000"/>
            </a:srgbClr>
          </a:outerShdw>
        </a:effectLst>
        <a:uFillTx/>
        <a:latin typeface="+mn-lt"/>
        <a:ea typeface="+mn-ea"/>
        <a:cs typeface="+mn-cs"/>
        <a:sym typeface="Georgia"/>
      </a:defRPr>
    </a:lvl2pPr>
    <a:lvl3pPr marL="0" marR="0" indent="0" algn="l" defTabSz="825500" rtl="0" fontAlgn="auto" latinLnBrk="0" hangingPunct="0">
      <a:lnSpc>
        <a:spcPct val="120000"/>
      </a:lnSpc>
      <a:spcBef>
        <a:spcPts val="73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F5C3F"/>
        </a:solidFill>
        <a:effectLst>
          <a:outerShdw blurRad="25400" dist="12700" rotWithShape="0">
            <a:srgbClr val="FFFFFF">
              <a:alpha val="45000"/>
            </a:srgbClr>
          </a:outerShdw>
        </a:effectLst>
        <a:uFillTx/>
        <a:latin typeface="+mn-lt"/>
        <a:ea typeface="+mn-ea"/>
        <a:cs typeface="+mn-cs"/>
        <a:sym typeface="Georgia"/>
      </a:defRPr>
    </a:lvl3pPr>
    <a:lvl4pPr marL="0" marR="0" indent="0" algn="l" defTabSz="825500" rtl="0" fontAlgn="auto" latinLnBrk="0" hangingPunct="0">
      <a:lnSpc>
        <a:spcPct val="120000"/>
      </a:lnSpc>
      <a:spcBef>
        <a:spcPts val="73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F5C3F"/>
        </a:solidFill>
        <a:effectLst>
          <a:outerShdw blurRad="25400" dist="12700" rotWithShape="0">
            <a:srgbClr val="FFFFFF">
              <a:alpha val="45000"/>
            </a:srgbClr>
          </a:outerShdw>
        </a:effectLst>
        <a:uFillTx/>
        <a:latin typeface="+mn-lt"/>
        <a:ea typeface="+mn-ea"/>
        <a:cs typeface="+mn-cs"/>
        <a:sym typeface="Georgia"/>
      </a:defRPr>
    </a:lvl4pPr>
    <a:lvl5pPr marL="0" marR="0" indent="0" algn="l" defTabSz="825500" rtl="0" fontAlgn="auto" latinLnBrk="0" hangingPunct="0">
      <a:lnSpc>
        <a:spcPct val="120000"/>
      </a:lnSpc>
      <a:spcBef>
        <a:spcPts val="73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F5C3F"/>
        </a:solidFill>
        <a:effectLst>
          <a:outerShdw blurRad="25400" dist="12700" rotWithShape="0">
            <a:srgbClr val="FFFFFF">
              <a:alpha val="45000"/>
            </a:srgbClr>
          </a:outerShdw>
        </a:effectLst>
        <a:uFillTx/>
        <a:latin typeface="+mn-lt"/>
        <a:ea typeface="+mn-ea"/>
        <a:cs typeface="+mn-cs"/>
        <a:sym typeface="Georgia"/>
      </a:defRPr>
    </a:lvl5pPr>
    <a:lvl6pPr marL="0" marR="0" indent="0" algn="l" defTabSz="825500" rtl="0" fontAlgn="auto" latinLnBrk="0" hangingPunct="0">
      <a:lnSpc>
        <a:spcPct val="120000"/>
      </a:lnSpc>
      <a:spcBef>
        <a:spcPts val="73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F5C3F"/>
        </a:solidFill>
        <a:effectLst>
          <a:outerShdw blurRad="25400" dist="12700" rotWithShape="0">
            <a:srgbClr val="FFFFFF">
              <a:alpha val="45000"/>
            </a:srgbClr>
          </a:outerShdw>
        </a:effectLst>
        <a:uFillTx/>
        <a:latin typeface="+mn-lt"/>
        <a:ea typeface="+mn-ea"/>
        <a:cs typeface="+mn-cs"/>
        <a:sym typeface="Georgia"/>
      </a:defRPr>
    </a:lvl6pPr>
    <a:lvl7pPr marL="0" marR="0" indent="0" algn="l" defTabSz="825500" rtl="0" fontAlgn="auto" latinLnBrk="0" hangingPunct="0">
      <a:lnSpc>
        <a:spcPct val="120000"/>
      </a:lnSpc>
      <a:spcBef>
        <a:spcPts val="73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F5C3F"/>
        </a:solidFill>
        <a:effectLst>
          <a:outerShdw blurRad="25400" dist="12700" rotWithShape="0">
            <a:srgbClr val="FFFFFF">
              <a:alpha val="45000"/>
            </a:srgbClr>
          </a:outerShdw>
        </a:effectLst>
        <a:uFillTx/>
        <a:latin typeface="+mn-lt"/>
        <a:ea typeface="+mn-ea"/>
        <a:cs typeface="+mn-cs"/>
        <a:sym typeface="Georgia"/>
      </a:defRPr>
    </a:lvl7pPr>
    <a:lvl8pPr marL="0" marR="0" indent="0" algn="l" defTabSz="825500" rtl="0" fontAlgn="auto" latinLnBrk="0" hangingPunct="0">
      <a:lnSpc>
        <a:spcPct val="120000"/>
      </a:lnSpc>
      <a:spcBef>
        <a:spcPts val="73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F5C3F"/>
        </a:solidFill>
        <a:effectLst>
          <a:outerShdw blurRad="25400" dist="12700" rotWithShape="0">
            <a:srgbClr val="FFFFFF">
              <a:alpha val="45000"/>
            </a:srgbClr>
          </a:outerShdw>
        </a:effectLst>
        <a:uFillTx/>
        <a:latin typeface="+mn-lt"/>
        <a:ea typeface="+mn-ea"/>
        <a:cs typeface="+mn-cs"/>
        <a:sym typeface="Georgia"/>
      </a:defRPr>
    </a:lvl8pPr>
    <a:lvl9pPr marL="0" marR="0" indent="0" algn="l" defTabSz="825500" rtl="0" fontAlgn="auto" latinLnBrk="0" hangingPunct="0">
      <a:lnSpc>
        <a:spcPct val="120000"/>
      </a:lnSpc>
      <a:spcBef>
        <a:spcPts val="7300"/>
      </a:spcBef>
      <a:spcAft>
        <a:spcPts val="0"/>
      </a:spcAft>
      <a:buClrTx/>
      <a:buSzTx/>
      <a:buFontTx/>
      <a:buNone/>
      <a:tabLst/>
      <a:defRPr kumimoji="0" sz="5000" b="0" i="0" u="none" strike="noStrike" cap="none" spc="0" normalizeH="0" baseline="0">
        <a:ln>
          <a:noFill/>
        </a:ln>
        <a:solidFill>
          <a:srgbClr val="4F5C3F"/>
        </a:solidFill>
        <a:effectLst>
          <a:outerShdw blurRad="25400" dist="12700" rotWithShape="0">
            <a:srgbClr val="FFFFFF">
              <a:alpha val="45000"/>
            </a:srgbClr>
          </a:outerShdw>
        </a:effectLst>
        <a:uFillTx/>
        <a:latin typeface="+mn-lt"/>
        <a:ea typeface="+mn-ea"/>
        <a:cs typeface="+mn-cs"/>
        <a:sym typeface="Georgi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6E5DA">
              <a:alpha val="60000"/>
            </a:srgbClr>
          </a:solidFill>
        </a:fill>
      </a:tcStyle>
    </a:band2H>
    <a:firstCol>
      <a:tcTxStyle b="off" i="off">
        <a:fontRef idx="minor">
          <a:srgbClr val="F3F1DF"/>
        </a:fontRef>
        <a:srgbClr val="F3F1D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3F1DF"/>
        </a:fontRef>
        <a:srgbClr val="F3F1D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Ref idx="minor">
          <a:schemeClr val="accent1">
            <a:satOff val="15300"/>
            <a:lumOff val="-29822"/>
            <a:alpha val="80000"/>
          </a:schemeClr>
        </a:fontRef>
        <a:schemeClr val="accent1">
          <a:satOff val="15300"/>
          <a:lumOff val="-29822"/>
          <a:alpha val="80000"/>
        </a:schemeClr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C0CFCA">
              <a:alpha val="75000"/>
            </a:srgbClr>
          </a:solidFill>
        </a:fill>
      </a:tcStyle>
    </a:band2H>
    <a:firstCol>
      <a:tcTxStyle b="off" i="off">
        <a:fontRef idx="minor">
          <a:schemeClr val="accent1">
            <a:satOff val="15300"/>
            <a:lumOff val="-29822"/>
            <a:alpha val="80000"/>
          </a:schemeClr>
        </a:fontRef>
        <a:schemeClr val="accent1">
          <a:satOff val="15300"/>
          <a:lumOff val="-29822"/>
          <a:alpha val="80000"/>
        </a:schemeClr>
      </a:tcTxStyle>
      <a:tcStyle>
        <a:tcBdr>
          <a:left>
            <a:ln w="12700" cap="flat">
              <a:solidFill>
                <a:schemeClr val="accent1">
                  <a:satOff val="15300"/>
                  <a:lumOff val="-29822"/>
                </a:schemeClr>
              </a:solidFill>
              <a:prstDash val="solid"/>
              <a:miter lim="400000"/>
            </a:ln>
          </a:left>
          <a:right>
            <a:ln w="25400" cap="flat">
              <a:solidFill>
                <a:schemeClr val="accent1">
                  <a:satOff val="15300"/>
                  <a:lumOff val="-29822"/>
                </a:schemeClr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DFDBD1"/>
        </a:fontRef>
        <a:srgbClr val="DFDBD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1">
                  <a:satOff val="15300"/>
                  <a:lumOff val="-29822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satOff val="15300"/>
                  <a:lumOff val="-29822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rgbClr val="EDEAD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DFDBD1"/>
        </a:fontRef>
        <a:srgbClr val="DFDBD1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1">
                  <a:satOff val="15300"/>
                  <a:lumOff val="-29822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1">
                  <a:satOff val="15300"/>
                  <a:lumOff val="-29822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rgbClr val="DFDBD1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DD9AC">
              <a:alpha val="70000"/>
            </a:srgbClr>
          </a:solidFill>
        </a:fill>
      </a:tcStyle>
    </a:band2H>
    <a:firstCo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chemeClr val="accent1">
                  <a:satOff val="15300"/>
                  <a:lumOff val="-29822"/>
                  <a:alpha val="80000"/>
                </a:schemeClr>
              </a:solidFill>
              <a:prstDash val="solid"/>
              <a:miter lim="400000"/>
            </a:ln>
          </a:left>
          <a:right>
            <a:ln w="127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DFDBD1"/>
        </a:fontRef>
        <a:srgbClr val="DFDBD1"/>
      </a:tcTxStyle>
      <a:tcStyle>
        <a:tcBdr>
          <a:left>
            <a:ln w="12700" cap="flat">
              <a:solidFill>
                <a:srgbClr val="DFDBD1"/>
              </a:solidFill>
              <a:prstDash val="solid"/>
              <a:miter lim="400000"/>
            </a:ln>
          </a:left>
          <a:right>
            <a:ln w="12700" cap="flat">
              <a:solidFill>
                <a:srgbClr val="DFDBD1"/>
              </a:solidFill>
              <a:prstDash val="solid"/>
              <a:miter lim="400000"/>
            </a:ln>
          </a:right>
          <a:top>
            <a:ln w="254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chemeClr val="accent1">
                  <a:satOff val="15300"/>
                  <a:lumOff val="-29822"/>
                  <a:alpha val="80000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rgbClr val="DFDBD1"/>
              </a:solidFill>
              <a:prstDash val="solid"/>
              <a:miter lim="400000"/>
            </a:ln>
          </a:insideH>
          <a:insideV>
            <a:ln w="12700" cap="flat">
              <a:solidFill>
                <a:srgbClr val="DFDBD1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DFDBD1"/>
        </a:fontRef>
        <a:srgbClr val="DFDBD1"/>
      </a:tcTxStyle>
      <a:tcStyle>
        <a:tcBdr>
          <a:left>
            <a:ln w="12700" cap="flat">
              <a:solidFill>
                <a:srgbClr val="DFDBD1"/>
              </a:solidFill>
              <a:prstDash val="solid"/>
              <a:miter lim="400000"/>
            </a:ln>
          </a:left>
          <a:right>
            <a:ln w="12700" cap="flat">
              <a:solidFill>
                <a:srgbClr val="DFDBD1"/>
              </a:solidFill>
              <a:prstDash val="solid"/>
              <a:miter lim="400000"/>
            </a:ln>
          </a:right>
          <a:top>
            <a:ln w="12700" cap="flat">
              <a:solidFill>
                <a:schemeClr val="accent1">
                  <a:satOff val="15300"/>
                  <a:lumOff val="-29822"/>
                  <a:alpha val="80000"/>
                </a:schemeClr>
              </a:solidFill>
              <a:prstDash val="solid"/>
              <a:miter lim="400000"/>
            </a:ln>
          </a:top>
          <a:bottom>
            <a:ln w="25400" cap="flat">
              <a:solidFill>
                <a:schemeClr val="accent2">
                  <a:hueOff val="-171743"/>
                  <a:satOff val="2189"/>
                  <a:lumOff val="-14463"/>
                </a:schemeClr>
              </a:solidFill>
              <a:prstDash val="solid"/>
              <a:miter lim="400000"/>
            </a:ln>
          </a:bottom>
          <a:insideH>
            <a:ln w="12700" cap="flat">
              <a:solidFill>
                <a:srgbClr val="DFDBD1"/>
              </a:solidFill>
              <a:prstDash val="solid"/>
              <a:miter lim="400000"/>
            </a:ln>
          </a:insideH>
          <a:insideV>
            <a:ln w="12700" cap="flat">
              <a:solidFill>
                <a:srgbClr val="DFDBD1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F821DB8-F4EB-4A41-A1BA-3FCAFE7338EE}" styleName="">
    <a:tblBg/>
    <a:wholeTb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B07342"/>
              </a:solidFill>
              <a:prstDash val="solid"/>
              <a:miter lim="400000"/>
            </a:ln>
          </a:left>
          <a:right>
            <a:ln w="12700" cap="flat">
              <a:solidFill>
                <a:srgbClr val="B07342"/>
              </a:solidFill>
              <a:prstDash val="solid"/>
              <a:miter lim="400000"/>
            </a:ln>
          </a:right>
          <a:top>
            <a:ln w="12700" cap="flat">
              <a:solidFill>
                <a:srgbClr val="B07342"/>
              </a:solidFill>
              <a:prstDash val="solid"/>
              <a:miter lim="400000"/>
            </a:ln>
          </a:top>
          <a:bottom>
            <a:ln w="12700" cap="flat">
              <a:solidFill>
                <a:srgbClr val="B07342"/>
              </a:solidFill>
              <a:prstDash val="solid"/>
              <a:miter lim="400000"/>
            </a:ln>
          </a:bottom>
          <a:insideH>
            <a:ln w="12700" cap="flat">
              <a:solidFill>
                <a:srgbClr val="B07342"/>
              </a:solidFill>
              <a:prstDash val="solid"/>
              <a:miter lim="400000"/>
            </a:ln>
          </a:insideH>
          <a:insideV>
            <a:ln w="12700" cap="flat">
              <a:solidFill>
                <a:srgbClr val="B0734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DBBD">
              <a:alpha val="55000"/>
            </a:srgbClr>
          </a:solidFill>
        </a:fill>
      </a:tcStyle>
    </a:band2H>
    <a:firstCo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B0734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B0734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3F1DF"/>
        </a:fontRef>
        <a:srgbClr val="F3F1D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33BA23B1-9221-436E-865A-0063620EA4FD}" styleName="">
    <a:tblBg/>
    <a:wholeTb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C9C5BC"/>
              </a:solidFill>
              <a:prstDash val="solid"/>
              <a:miter lim="400000"/>
            </a:ln>
          </a:left>
          <a:right>
            <a:ln w="12700" cap="flat">
              <a:solidFill>
                <a:srgbClr val="C9C5BC"/>
              </a:solidFill>
              <a:prstDash val="solid"/>
              <a:miter lim="400000"/>
            </a:ln>
          </a:right>
          <a:top>
            <a:ln w="12700" cap="flat">
              <a:solidFill>
                <a:srgbClr val="C9C5BC"/>
              </a:solidFill>
              <a:prstDash val="solid"/>
              <a:miter lim="400000"/>
            </a:ln>
          </a:top>
          <a:bottom>
            <a:ln w="12700" cap="flat">
              <a:solidFill>
                <a:srgbClr val="C9C5BC"/>
              </a:solidFill>
              <a:prstDash val="solid"/>
              <a:miter lim="400000"/>
            </a:ln>
          </a:bottom>
          <a:insideH>
            <a:ln w="12700" cap="flat">
              <a:solidFill>
                <a:srgbClr val="C9C5BC"/>
              </a:solidFill>
              <a:prstDash val="solid"/>
              <a:miter lim="400000"/>
            </a:ln>
          </a:insideH>
          <a:insideV>
            <a:ln w="12700" cap="flat">
              <a:solidFill>
                <a:srgbClr val="C9C5BC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2DED3">
              <a:alpha val="80000"/>
            </a:srgbClr>
          </a:solidFill>
        </a:fill>
      </a:tcStyle>
    </a:band2H>
    <a:firstCo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51473B"/>
              </a:solidFill>
              <a:prstDash val="solid"/>
              <a:miter lim="400000"/>
            </a:ln>
          </a:left>
          <a:right>
            <a:ln w="25400" cap="flat">
              <a:solidFill>
                <a:srgbClr val="51504B">
                  <a:alpha val="8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C9C5BC">
                  <a:alpha val="8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C9C5BC">
                  <a:alpha val="8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C9C5BC">
                  <a:alpha val="8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C9C5BC">
                  <a:alpha val="8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EDEADB"/>
              </a:solidFill>
              <a:prstDash val="solid"/>
              <a:miter lim="400000"/>
            </a:ln>
          </a:left>
          <a:right>
            <a:ln w="12700" cap="flat">
              <a:solidFill>
                <a:srgbClr val="EDEADB"/>
              </a:solidFill>
              <a:prstDash val="solid"/>
              <a:miter lim="400000"/>
            </a:ln>
          </a:right>
          <a:top>
            <a:ln w="25400" cap="flat">
              <a:solidFill>
                <a:srgbClr val="51473B"/>
              </a:solidFill>
              <a:prstDash val="solid"/>
              <a:miter lim="400000"/>
            </a:ln>
          </a:top>
          <a:bottom>
            <a:ln w="12700" cap="flat">
              <a:solidFill>
                <a:srgbClr val="51473B"/>
              </a:solidFill>
              <a:prstDash val="solid"/>
              <a:miter lim="400000"/>
            </a:ln>
          </a:bottom>
          <a:insideH>
            <a:ln w="12700" cap="flat">
              <a:solidFill>
                <a:srgbClr val="EDEADB"/>
              </a:solidFill>
              <a:prstDash val="solid"/>
              <a:miter lim="400000"/>
            </a:ln>
          </a:insideH>
          <a:insideV>
            <a:ln w="12700" cap="flat">
              <a:solidFill>
                <a:srgbClr val="EDEADB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solidFill>
                <a:srgbClr val="EDEADB"/>
              </a:solidFill>
              <a:prstDash val="solid"/>
              <a:miter lim="400000"/>
            </a:ln>
          </a:left>
          <a:right>
            <a:ln w="12700" cap="flat">
              <a:solidFill>
                <a:srgbClr val="EDEADB"/>
              </a:solidFill>
              <a:prstDash val="solid"/>
              <a:miter lim="400000"/>
            </a:ln>
          </a:right>
          <a:top>
            <a:ln w="12700" cap="flat">
              <a:solidFill>
                <a:srgbClr val="51473B"/>
              </a:solidFill>
              <a:prstDash val="solid"/>
              <a:miter lim="400000"/>
            </a:ln>
          </a:top>
          <a:bottom>
            <a:ln w="25400" cap="flat">
              <a:solidFill>
                <a:srgbClr val="51473B"/>
              </a:solidFill>
              <a:prstDash val="solid"/>
              <a:miter lim="400000"/>
            </a:ln>
          </a:bottom>
          <a:insideH>
            <a:ln w="12700" cap="flat">
              <a:solidFill>
                <a:srgbClr val="EDEADB"/>
              </a:solidFill>
              <a:prstDash val="solid"/>
              <a:miter lim="400000"/>
            </a:ln>
          </a:insideH>
          <a:insideV>
            <a:ln w="12700" cap="flat">
              <a:solidFill>
                <a:srgbClr val="EDEADB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2708684C-4D16-4618-839F-0558EEFCDFE6}" styleName="">
    <a:tblBg/>
    <a:wholeTb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chemeClr val="accent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chemeClr val="accent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DEE3BA">
              <a:alpha val="63000"/>
            </a:srgbClr>
          </a:solidFill>
        </a:fill>
      </a:tcStyle>
    </a:band2H>
    <a:firstCol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chemeClr val="accent2"/>
              </a:solidFill>
              <a:prstDash val="solid"/>
              <a:miter lim="400000"/>
            </a:ln>
          </a:right>
          <a:top>
            <a:ln w="12700" cap="flat">
              <a:solidFill>
                <a:schemeClr val="accent2">
                  <a:alpha val="60000"/>
                </a:schemeClr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chemeClr val="accent2">
                  <a:alpha val="60000"/>
                </a:schemeClr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chemeClr val="accent2">
                  <a:alpha val="60000"/>
                </a:scheme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chemeClr val="accent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chemeClr val="accent2">
                  <a:alpha val="60000"/>
                </a:scheme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4F5C3F"/>
        </a:fontRef>
        <a:srgbClr val="4F5C3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chemeClr val="accent2"/>
              </a:solidFill>
              <a:prstDash val="solid"/>
              <a:miter lim="400000"/>
            </a:ln>
          </a:bottom>
          <a:insideH>
            <a:ln w="12700" cap="flat">
              <a:solidFill>
                <a:schemeClr val="accent2">
                  <a:alpha val="60000"/>
                </a:schemeClr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5" d="100"/>
          <a:sy n="35" d="100"/>
        </p:scale>
        <p:origin x="1138" y="25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7" name="Shape 13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xt"/>
          <p:cNvSpPr txBox="1">
            <a:spLocks noGrp="1"/>
          </p:cNvSpPr>
          <p:nvPr>
            <p:ph type="title"/>
          </p:nvPr>
        </p:nvSpPr>
        <p:spPr>
          <a:xfrm>
            <a:off x="1549400" y="4292600"/>
            <a:ext cx="21285200" cy="3200400"/>
          </a:xfrm>
          <a:prstGeom prst="rect">
            <a:avLst/>
          </a:prstGeom>
        </p:spPr>
        <p:txBody>
          <a:bodyPr anchor="b"/>
          <a:lstStyle/>
          <a:p>
            <a:r>
              <a:t>Titeltext</a:t>
            </a:r>
          </a:p>
        </p:txBody>
      </p:sp>
      <p:sp>
        <p:nvSpPr>
          <p:cNvPr id="12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1549400" y="7467600"/>
            <a:ext cx="21285200" cy="1816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 i="1"/>
            </a:lvl1pPr>
            <a:lvl2pPr marL="0" indent="0" algn="ctr">
              <a:spcBef>
                <a:spcPts val="0"/>
              </a:spcBef>
              <a:buSzTx/>
              <a:buNone/>
              <a:defRPr sz="4400" i="1"/>
            </a:lvl2pPr>
            <a:lvl3pPr marL="0" indent="0" algn="ctr">
              <a:spcBef>
                <a:spcPts val="0"/>
              </a:spcBef>
              <a:buSzTx/>
              <a:buNone/>
              <a:defRPr sz="4400" i="1"/>
            </a:lvl3pPr>
            <a:lvl4pPr marL="0" indent="0" algn="ctr">
              <a:spcBef>
                <a:spcPts val="0"/>
              </a:spcBef>
              <a:buSzTx/>
              <a:buNone/>
              <a:defRPr sz="4400" i="1"/>
            </a:lvl4pPr>
            <a:lvl5pPr marL="0" indent="0" algn="ctr">
              <a:spcBef>
                <a:spcPts val="0"/>
              </a:spcBef>
              <a:buSzTx/>
              <a:buNone/>
              <a:defRPr sz="4400" i="1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1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D7D0B2"/>
                </a:solidFill>
              </a:defRPr>
            </a:lvl1pPr>
          </a:lstStyle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Horizontal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haufnahme der Blätter von Silbernadel-Tee auf einem weißen Teller"/>
          <p:cNvSpPr>
            <a:spLocks noGrp="1"/>
          </p:cNvSpPr>
          <p:nvPr>
            <p:ph type="pic" sz="half" idx="21"/>
          </p:nvPr>
        </p:nvSpPr>
        <p:spPr>
          <a:xfrm>
            <a:off x="784225" y="-1331384"/>
            <a:ext cx="9017000" cy="12022668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Nahaufnahme eines braunen Teeservices mit einer gefüllten Tasse"/>
          <p:cNvSpPr>
            <a:spLocks noGrp="1"/>
          </p:cNvSpPr>
          <p:nvPr>
            <p:ph type="pic" sz="half" idx="22"/>
          </p:nvPr>
        </p:nvSpPr>
        <p:spPr>
          <a:xfrm>
            <a:off x="9952677" y="755650"/>
            <a:ext cx="14051536" cy="8876438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2" name="Titeltext"/>
          <p:cNvSpPr txBox="1">
            <a:spLocks noGrp="1"/>
          </p:cNvSpPr>
          <p:nvPr>
            <p:ph type="title"/>
          </p:nvPr>
        </p:nvSpPr>
        <p:spPr>
          <a:xfrm>
            <a:off x="1549400" y="10033000"/>
            <a:ext cx="21285200" cy="1663700"/>
          </a:xfrm>
          <a:prstGeom prst="rect">
            <a:avLst/>
          </a:prstGeom>
          <a:effectLst/>
        </p:spPr>
        <p:txBody>
          <a:bodyPr anchor="b"/>
          <a:lstStyle>
            <a:lvl1pPr>
              <a:defRPr>
                <a:solidFill>
                  <a:srgbClr val="FBF9E6"/>
                </a:solidFill>
                <a:effectLst>
                  <a:outerShdw blurRad="25400" dist="25400" dir="16200000" rotWithShape="0">
                    <a:srgbClr val="3A3A3A">
                      <a:alpha val="70000"/>
                    </a:srgbClr>
                  </a:outerShdw>
                </a:effectLst>
              </a:defRPr>
            </a:lvl1pPr>
          </a:lstStyle>
          <a:p>
            <a:r>
              <a:t>Titeltext</a:t>
            </a:r>
          </a:p>
        </p:txBody>
      </p:sp>
      <p:sp>
        <p:nvSpPr>
          <p:cNvPr id="23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1549400" y="11684000"/>
            <a:ext cx="21285200" cy="12446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6600" i="1">
                <a:solidFill>
                  <a:schemeClr val="accent3">
                    <a:hueOff val="288578"/>
                    <a:satOff val="30944"/>
                    <a:lumOff val="14509"/>
                  </a:schemeClr>
                </a:solidFill>
                <a:effectLst>
                  <a:outerShdw blurRad="12700" dist="25400" dir="16200000" rotWithShape="0">
                    <a:srgbClr val="000000">
                      <a:alpha val="30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1pPr>
            <a:lvl2pPr marL="0" indent="0" algn="ctr">
              <a:spcBef>
                <a:spcPts val="0"/>
              </a:spcBef>
              <a:buSzTx/>
              <a:buNone/>
              <a:defRPr sz="6000" i="1">
                <a:solidFill>
                  <a:schemeClr val="accent3">
                    <a:hueOff val="288578"/>
                    <a:satOff val="30944"/>
                    <a:lumOff val="14509"/>
                  </a:schemeClr>
                </a:solidFill>
                <a:effectLst>
                  <a:outerShdw blurRad="12700" dist="25400" dir="16200000" rotWithShape="0">
                    <a:srgbClr val="000000">
                      <a:alpha val="30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2pPr>
            <a:lvl3pPr marL="0" indent="0" algn="ctr">
              <a:spcBef>
                <a:spcPts val="0"/>
              </a:spcBef>
              <a:buSzTx/>
              <a:buNone/>
              <a:defRPr sz="6000" i="1">
                <a:solidFill>
                  <a:schemeClr val="accent3">
                    <a:hueOff val="288578"/>
                    <a:satOff val="30944"/>
                    <a:lumOff val="14509"/>
                  </a:schemeClr>
                </a:solidFill>
                <a:effectLst>
                  <a:outerShdw blurRad="12700" dist="25400" dir="16200000" rotWithShape="0">
                    <a:srgbClr val="000000">
                      <a:alpha val="30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3pPr>
            <a:lvl4pPr marL="0" indent="0" algn="ctr">
              <a:spcBef>
                <a:spcPts val="0"/>
              </a:spcBef>
              <a:buSzTx/>
              <a:buNone/>
              <a:defRPr sz="6000" i="1">
                <a:solidFill>
                  <a:schemeClr val="accent3">
                    <a:hueOff val="288578"/>
                    <a:satOff val="30944"/>
                    <a:lumOff val="14509"/>
                  </a:schemeClr>
                </a:solidFill>
                <a:effectLst>
                  <a:outerShdw blurRad="12700" dist="25400" dir="16200000" rotWithShape="0">
                    <a:srgbClr val="000000">
                      <a:alpha val="30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4pPr>
            <a:lvl5pPr marL="0" indent="0" algn="ctr">
              <a:spcBef>
                <a:spcPts val="0"/>
              </a:spcBef>
              <a:buSzTx/>
              <a:buNone/>
              <a:defRPr sz="6000" i="1">
                <a:solidFill>
                  <a:schemeClr val="accent3">
                    <a:hueOff val="288578"/>
                    <a:satOff val="30944"/>
                    <a:lumOff val="14509"/>
                  </a:schemeClr>
                </a:solidFill>
                <a:effectLst>
                  <a:outerShdw blurRad="12700" dist="25400" dir="16200000" rotWithShape="0">
                    <a:srgbClr val="000000">
                      <a:alpha val="30000"/>
                    </a:srgbClr>
                  </a:outerShdw>
                </a:effectLst>
                <a:latin typeface="Hoefler Text"/>
                <a:ea typeface="Hoefler Text"/>
                <a:cs typeface="Hoefler Text"/>
                <a:sym typeface="Hoefler Text"/>
              </a:defRPr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24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D7D0B2"/>
                </a:solidFill>
              </a:defRPr>
            </a:lvl1pPr>
          </a:lstStyle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Mit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el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Titeltext</a:t>
            </a:r>
          </a:p>
        </p:txBody>
      </p:sp>
      <p:sp>
        <p:nvSpPr>
          <p:cNvPr id="32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ertik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Nahaufnahme der Blätter von Silbernadel-Tee auf einem weißen Teller"/>
          <p:cNvSpPr>
            <a:spLocks noGrp="1"/>
          </p:cNvSpPr>
          <p:nvPr>
            <p:ph type="pic" sz="half" idx="21"/>
          </p:nvPr>
        </p:nvSpPr>
        <p:spPr>
          <a:xfrm>
            <a:off x="14230563" y="1443103"/>
            <a:ext cx="8136471" cy="10848627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40" name="Titeltext"/>
          <p:cNvSpPr txBox="1">
            <a:spLocks noGrp="1"/>
          </p:cNvSpPr>
          <p:nvPr>
            <p:ph type="title"/>
          </p:nvPr>
        </p:nvSpPr>
        <p:spPr>
          <a:xfrm>
            <a:off x="1549400" y="2120900"/>
            <a:ext cx="10972800" cy="5130800"/>
          </a:xfrm>
          <a:prstGeom prst="rect">
            <a:avLst/>
          </a:prstGeom>
        </p:spPr>
        <p:txBody>
          <a:bodyPr anchor="b"/>
          <a:lstStyle/>
          <a:p>
            <a:r>
              <a:t>Titeltext</a:t>
            </a:r>
          </a:p>
        </p:txBody>
      </p:sp>
      <p:sp>
        <p:nvSpPr>
          <p:cNvPr id="41" name="Textebene 1…"/>
          <p:cNvSpPr txBox="1">
            <a:spLocks noGrp="1"/>
          </p:cNvSpPr>
          <p:nvPr>
            <p:ph type="body" sz="quarter" idx="1"/>
          </p:nvPr>
        </p:nvSpPr>
        <p:spPr>
          <a:xfrm>
            <a:off x="1549400" y="7239000"/>
            <a:ext cx="10972800" cy="44069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 i="1"/>
            </a:lvl1pPr>
            <a:lvl2pPr marL="0" indent="0" algn="ctr">
              <a:spcBef>
                <a:spcPts val="0"/>
              </a:spcBef>
              <a:buSzTx/>
              <a:buNone/>
              <a:defRPr sz="4400" i="1"/>
            </a:lvl2pPr>
            <a:lvl3pPr marL="0" indent="0" algn="ctr">
              <a:spcBef>
                <a:spcPts val="0"/>
              </a:spcBef>
              <a:buSzTx/>
              <a:buNone/>
              <a:defRPr sz="4400" i="1"/>
            </a:lvl3pPr>
            <a:lvl4pPr marL="0" indent="0" algn="ctr">
              <a:spcBef>
                <a:spcPts val="0"/>
              </a:spcBef>
              <a:buSzTx/>
              <a:buNone/>
              <a:defRPr sz="4400" i="1"/>
            </a:lvl4pPr>
            <a:lvl5pPr marL="0" indent="0" algn="ctr">
              <a:spcBef>
                <a:spcPts val="0"/>
              </a:spcBef>
              <a:buSzTx/>
              <a:buNone/>
              <a:defRPr sz="4400" i="1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42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Oben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eltext"/>
          <p:cNvSpPr txBox="1">
            <a:spLocks noGrp="1"/>
          </p:cNvSpPr>
          <p:nvPr>
            <p:ph type="title"/>
          </p:nvPr>
        </p:nvSpPr>
        <p:spPr>
          <a:xfrm>
            <a:off x="1549400" y="76200"/>
            <a:ext cx="21285200" cy="2857500"/>
          </a:xfrm>
          <a:prstGeom prst="rect">
            <a:avLst/>
          </a:prstGeom>
          <a:effectLst/>
        </p:spPr>
        <p:txBody>
          <a:bodyPr/>
          <a:lstStyle>
            <a:lvl1pPr>
              <a:defRPr>
                <a:solidFill>
                  <a:srgbClr val="FBF9E6"/>
                </a:solidFill>
                <a:effectLst>
                  <a:outerShdw blurRad="25400" dist="25400" dir="16200000" rotWithShape="0">
                    <a:srgbClr val="3A3A3A">
                      <a:alpha val="70000"/>
                    </a:srgbClr>
                  </a:outerShdw>
                </a:effectLst>
              </a:defRPr>
            </a:lvl1pPr>
          </a:lstStyle>
          <a:p>
            <a:r>
              <a:t>Titeltext</a:t>
            </a:r>
          </a:p>
        </p:txBody>
      </p:sp>
      <p:sp>
        <p:nvSpPr>
          <p:cNvPr id="5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&amp; Punkt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eltext"/>
          <p:cNvSpPr txBox="1">
            <a:spLocks noGrp="1"/>
          </p:cNvSpPr>
          <p:nvPr>
            <p:ph type="title"/>
          </p:nvPr>
        </p:nvSpPr>
        <p:spPr>
          <a:xfrm>
            <a:off x="1549400" y="76200"/>
            <a:ext cx="21285200" cy="2857500"/>
          </a:xfrm>
          <a:prstGeom prst="rect">
            <a:avLst/>
          </a:prstGeom>
          <a:effectLst/>
        </p:spPr>
        <p:txBody>
          <a:bodyPr/>
          <a:lstStyle>
            <a:lvl1pPr>
              <a:defRPr>
                <a:solidFill>
                  <a:srgbClr val="FBF9E6"/>
                </a:solidFill>
                <a:effectLst>
                  <a:outerShdw blurRad="25400" dist="25400" dir="16200000" rotWithShape="0">
                    <a:srgbClr val="3A3A3A">
                      <a:alpha val="70000"/>
                    </a:srgbClr>
                  </a:outerShdw>
                </a:effectLst>
              </a:defRPr>
            </a:lvl1pPr>
          </a:lstStyle>
          <a:p>
            <a:r>
              <a:t>Titeltext</a:t>
            </a:r>
          </a:p>
        </p:txBody>
      </p:sp>
      <p:sp>
        <p:nvSpPr>
          <p:cNvPr id="58" name="Textebene 1…"/>
          <p:cNvSpPr txBox="1">
            <a:spLocks noGrp="1"/>
          </p:cNvSpPr>
          <p:nvPr>
            <p:ph type="body" idx="1"/>
          </p:nvPr>
        </p:nvSpPr>
        <p:spPr>
          <a:xfrm>
            <a:off x="1549400" y="3810000"/>
            <a:ext cx="21285200" cy="8750300"/>
          </a:xfrm>
          <a:prstGeom prst="rect">
            <a:avLst/>
          </a:prstGeom>
        </p:spPr>
        <p:txBody>
          <a:bodyPr/>
          <a:lstStyle>
            <a:lvl1pPr>
              <a:buBlip>
                <a:blip r:embed="rId3"/>
              </a:buBlip>
            </a:lvl1pPr>
            <a:lvl2pPr>
              <a:buBlip>
                <a:blip r:embed="rId3"/>
              </a:buBlip>
            </a:lvl2pPr>
            <a:lvl3pPr>
              <a:buBlip>
                <a:blip r:embed="rId3"/>
              </a:buBlip>
            </a:lvl3pPr>
            <a:lvl4pPr>
              <a:buBlip>
                <a:blip r:embed="rId3"/>
              </a:buBlip>
            </a:lvl4pPr>
            <a:lvl5pPr>
              <a:buBlip>
                <a:blip r:embed="rId3"/>
              </a:buBlip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5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, Punkt &amp; Foto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Nahaufnahme der Blätter von Silbernadel-Tee auf einem weißen Teller"/>
          <p:cNvSpPr>
            <a:spLocks noGrp="1"/>
          </p:cNvSpPr>
          <p:nvPr>
            <p:ph type="pic" sz="half" idx="21"/>
          </p:nvPr>
        </p:nvSpPr>
        <p:spPr>
          <a:xfrm>
            <a:off x="13993812" y="1918723"/>
            <a:ext cx="8486777" cy="11315701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7" name="Titeltext"/>
          <p:cNvSpPr txBox="1">
            <a:spLocks noGrp="1"/>
          </p:cNvSpPr>
          <p:nvPr>
            <p:ph type="title"/>
          </p:nvPr>
        </p:nvSpPr>
        <p:spPr>
          <a:xfrm>
            <a:off x="1549400" y="76200"/>
            <a:ext cx="21285200" cy="2857500"/>
          </a:xfrm>
          <a:prstGeom prst="rect">
            <a:avLst/>
          </a:prstGeom>
          <a:effectLst/>
        </p:spPr>
        <p:txBody>
          <a:bodyPr/>
          <a:lstStyle>
            <a:lvl1pPr>
              <a:defRPr>
                <a:solidFill>
                  <a:srgbClr val="FBF9E6"/>
                </a:solidFill>
                <a:effectLst>
                  <a:outerShdw blurRad="25400" dist="25400" dir="16200000" rotWithShape="0">
                    <a:srgbClr val="3A3A3A">
                      <a:alpha val="70000"/>
                    </a:srgbClr>
                  </a:outerShdw>
                </a:effectLst>
              </a:defRPr>
            </a:lvl1pPr>
          </a:lstStyle>
          <a:p>
            <a:r>
              <a:t>Titeltext</a:t>
            </a:r>
          </a:p>
        </p:txBody>
      </p:sp>
      <p:sp>
        <p:nvSpPr>
          <p:cNvPr id="68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1524000" y="3898900"/>
            <a:ext cx="10172700" cy="8750300"/>
          </a:xfrm>
          <a:prstGeom prst="rect">
            <a:avLst/>
          </a:prstGeom>
        </p:spPr>
        <p:txBody>
          <a:bodyPr/>
          <a:lstStyle>
            <a:lvl1pPr marL="520700" indent="-520700">
              <a:spcBef>
                <a:spcPts val="5100"/>
              </a:spcBef>
              <a:buBlip>
                <a:blip r:embed="rId3"/>
              </a:buBlip>
              <a:defRPr sz="4400"/>
            </a:lvl1pPr>
            <a:lvl2pPr marL="1041400" indent="-520700">
              <a:spcBef>
                <a:spcPts val="5100"/>
              </a:spcBef>
              <a:buBlip>
                <a:blip r:embed="rId3"/>
              </a:buBlip>
              <a:defRPr sz="4400"/>
            </a:lvl2pPr>
            <a:lvl3pPr marL="1562100" indent="-520700">
              <a:spcBef>
                <a:spcPts val="5100"/>
              </a:spcBef>
              <a:buBlip>
                <a:blip r:embed="rId3"/>
              </a:buBlip>
              <a:defRPr sz="4400"/>
            </a:lvl3pPr>
            <a:lvl4pPr marL="2082800" indent="-520700">
              <a:spcBef>
                <a:spcPts val="5100"/>
              </a:spcBef>
              <a:buBlip>
                <a:blip r:embed="rId3"/>
              </a:buBlip>
              <a:defRPr sz="4400"/>
            </a:lvl4pPr>
            <a:lvl5pPr marL="2603500" indent="-520700">
              <a:spcBef>
                <a:spcPts val="5100"/>
              </a:spcBef>
              <a:buBlip>
                <a:blip r:embed="rId3"/>
              </a:buBlip>
              <a:defRPr sz="4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69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, Punkte &amp; Livevideo – klein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iteltext"/>
          <p:cNvSpPr txBox="1">
            <a:spLocks noGrp="1"/>
          </p:cNvSpPr>
          <p:nvPr>
            <p:ph type="title"/>
          </p:nvPr>
        </p:nvSpPr>
        <p:spPr>
          <a:xfrm>
            <a:off x="1549400" y="76200"/>
            <a:ext cx="21285200" cy="2857500"/>
          </a:xfrm>
          <a:prstGeom prst="rect">
            <a:avLst/>
          </a:prstGeom>
          <a:effectLst/>
        </p:spPr>
        <p:txBody>
          <a:bodyPr/>
          <a:lstStyle>
            <a:lvl1pPr>
              <a:defRPr>
                <a:solidFill>
                  <a:srgbClr val="FBF9E6"/>
                </a:solidFill>
                <a:effectLst>
                  <a:outerShdw blurRad="25400" dist="25400" dir="16200000" rotWithShape="0">
                    <a:srgbClr val="3A3A3A">
                      <a:alpha val="70000"/>
                    </a:srgbClr>
                  </a:outerShdw>
                </a:effectLst>
              </a:defRPr>
            </a:lvl1pPr>
          </a:lstStyle>
          <a:p>
            <a:r>
              <a:t>Titeltext</a:t>
            </a:r>
          </a:p>
        </p:txBody>
      </p:sp>
      <p:sp>
        <p:nvSpPr>
          <p:cNvPr id="77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1524000" y="3898900"/>
            <a:ext cx="10172700" cy="8750300"/>
          </a:xfrm>
          <a:prstGeom prst="rect">
            <a:avLst/>
          </a:prstGeom>
        </p:spPr>
        <p:txBody>
          <a:bodyPr/>
          <a:lstStyle>
            <a:lvl1pPr marL="520700" indent="-520700">
              <a:spcBef>
                <a:spcPts val="5100"/>
              </a:spcBef>
              <a:buBlip>
                <a:blip r:embed="rId3"/>
              </a:buBlip>
              <a:defRPr sz="4400"/>
            </a:lvl1pPr>
            <a:lvl2pPr marL="1041400" indent="-520700">
              <a:spcBef>
                <a:spcPts val="5100"/>
              </a:spcBef>
              <a:buBlip>
                <a:blip r:embed="rId3"/>
              </a:buBlip>
              <a:defRPr sz="4400"/>
            </a:lvl2pPr>
            <a:lvl3pPr marL="1562100" indent="-520700">
              <a:spcBef>
                <a:spcPts val="5100"/>
              </a:spcBef>
              <a:buBlip>
                <a:blip r:embed="rId3"/>
              </a:buBlip>
              <a:defRPr sz="4400"/>
            </a:lvl3pPr>
            <a:lvl4pPr marL="2082800" indent="-520700">
              <a:spcBef>
                <a:spcPts val="5100"/>
              </a:spcBef>
              <a:buBlip>
                <a:blip r:embed="rId3"/>
              </a:buBlip>
              <a:defRPr sz="4400"/>
            </a:lvl4pPr>
            <a:lvl5pPr marL="2603500" indent="-520700">
              <a:spcBef>
                <a:spcPts val="5100"/>
              </a:spcBef>
              <a:buBlip>
                <a:blip r:embed="rId3"/>
              </a:buBlip>
              <a:defRPr sz="4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78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, Punkte &amp; Livevideo – groß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iteltext"/>
          <p:cNvSpPr txBox="1">
            <a:spLocks noGrp="1"/>
          </p:cNvSpPr>
          <p:nvPr>
            <p:ph type="title"/>
          </p:nvPr>
        </p:nvSpPr>
        <p:spPr>
          <a:xfrm>
            <a:off x="1549400" y="76200"/>
            <a:ext cx="21285200" cy="2857500"/>
          </a:xfrm>
          <a:prstGeom prst="rect">
            <a:avLst/>
          </a:prstGeom>
          <a:effectLst/>
        </p:spPr>
        <p:txBody>
          <a:bodyPr/>
          <a:lstStyle>
            <a:lvl1pPr>
              <a:defRPr>
                <a:solidFill>
                  <a:srgbClr val="FBF9E6"/>
                </a:solidFill>
                <a:effectLst>
                  <a:outerShdw blurRad="25400" dist="25400" dir="16200000" rotWithShape="0">
                    <a:srgbClr val="3A3A3A">
                      <a:alpha val="70000"/>
                    </a:srgbClr>
                  </a:outerShdw>
                </a:effectLst>
              </a:defRPr>
            </a:lvl1pPr>
          </a:lstStyle>
          <a:p>
            <a:r>
              <a:t>Titeltext</a:t>
            </a:r>
          </a:p>
        </p:txBody>
      </p:sp>
      <p:sp>
        <p:nvSpPr>
          <p:cNvPr id="86" name="Textebene 1…"/>
          <p:cNvSpPr txBox="1">
            <a:spLocks noGrp="1"/>
          </p:cNvSpPr>
          <p:nvPr>
            <p:ph type="body" sz="half" idx="1"/>
          </p:nvPr>
        </p:nvSpPr>
        <p:spPr>
          <a:xfrm>
            <a:off x="1524000" y="3898900"/>
            <a:ext cx="10172700" cy="8750300"/>
          </a:xfrm>
          <a:prstGeom prst="rect">
            <a:avLst/>
          </a:prstGeom>
        </p:spPr>
        <p:txBody>
          <a:bodyPr/>
          <a:lstStyle>
            <a:lvl1pPr marL="520700" indent="-520700">
              <a:spcBef>
                <a:spcPts val="5100"/>
              </a:spcBef>
              <a:buBlip>
                <a:blip r:embed="rId3"/>
              </a:buBlip>
              <a:defRPr sz="4400"/>
            </a:lvl1pPr>
            <a:lvl2pPr marL="1041400" indent="-520700">
              <a:spcBef>
                <a:spcPts val="5100"/>
              </a:spcBef>
              <a:buBlip>
                <a:blip r:embed="rId3"/>
              </a:buBlip>
              <a:defRPr sz="4400"/>
            </a:lvl2pPr>
            <a:lvl3pPr marL="1562100" indent="-520700">
              <a:spcBef>
                <a:spcPts val="5100"/>
              </a:spcBef>
              <a:buBlip>
                <a:blip r:embed="rId3"/>
              </a:buBlip>
              <a:defRPr sz="4400"/>
            </a:lvl3pPr>
            <a:lvl4pPr marL="2082800" indent="-520700">
              <a:spcBef>
                <a:spcPts val="5100"/>
              </a:spcBef>
              <a:buBlip>
                <a:blip r:embed="rId3"/>
              </a:buBlip>
              <a:defRPr sz="4400"/>
            </a:lvl4pPr>
            <a:lvl5pPr marL="2603500" indent="-520700">
              <a:spcBef>
                <a:spcPts val="5100"/>
              </a:spcBef>
              <a:buBlip>
                <a:blip r:embed="rId3"/>
              </a:buBlip>
              <a:defRPr sz="4400"/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87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nk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ebene 1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95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3 Stü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embossed_background_hd.jpeg" descr="embossed_background_hd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0" y="1054100"/>
            <a:ext cx="22352000" cy="11595100"/>
          </a:xfrm>
          <a:prstGeom prst="rect">
            <a:avLst/>
          </a:prstGeom>
          <a:ln w="12700">
            <a:miter lim="400000"/>
          </a:ln>
        </p:spPr>
      </p:pic>
      <p:sp>
        <p:nvSpPr>
          <p:cNvPr id="103" name="Nahaufnahme von Teeblättern"/>
          <p:cNvSpPr>
            <a:spLocks noGrp="1"/>
          </p:cNvSpPr>
          <p:nvPr>
            <p:ph type="pic" sz="half" idx="21"/>
          </p:nvPr>
        </p:nvSpPr>
        <p:spPr>
          <a:xfrm>
            <a:off x="12814300" y="5003800"/>
            <a:ext cx="10185400" cy="7530467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4" name="Nahaufnahme von zerstoßenen, getrockneten Teeblättern in einer braunen Schale"/>
          <p:cNvSpPr>
            <a:spLocks noGrp="1"/>
          </p:cNvSpPr>
          <p:nvPr>
            <p:ph type="pic" sz="half" idx="22"/>
          </p:nvPr>
        </p:nvSpPr>
        <p:spPr>
          <a:xfrm>
            <a:off x="12812117" y="57542"/>
            <a:ext cx="10202334" cy="6798734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5" name="Nahaufnahme von drei Teekannen auf weißem Untergrund"/>
          <p:cNvSpPr>
            <a:spLocks noGrp="1"/>
          </p:cNvSpPr>
          <p:nvPr>
            <p:ph type="pic" idx="23"/>
          </p:nvPr>
        </p:nvSpPr>
        <p:spPr>
          <a:xfrm>
            <a:off x="1383287" y="-835415"/>
            <a:ext cx="11181647" cy="15476414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6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-Christian Bauer"/>
          <p:cNvSpPr txBox="1">
            <a:spLocks noGrp="1"/>
          </p:cNvSpPr>
          <p:nvPr>
            <p:ph type="body" sz="quarter" idx="21"/>
          </p:nvPr>
        </p:nvSpPr>
        <p:spPr>
          <a:xfrm>
            <a:off x="2387600" y="8991600"/>
            <a:ext cx="19634200" cy="6477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 i="1"/>
            </a:lvl1pPr>
          </a:lstStyle>
          <a:p>
            <a:r>
              <a:t>-Christian Bauer</a:t>
            </a:r>
          </a:p>
        </p:txBody>
      </p:sp>
      <p:sp>
        <p:nvSpPr>
          <p:cNvPr id="114" name="„Zitat hier eingeben.“"/>
          <p:cNvSpPr txBox="1">
            <a:spLocks noGrp="1"/>
          </p:cNvSpPr>
          <p:nvPr>
            <p:ph type="body" sz="quarter" idx="22"/>
          </p:nvPr>
        </p:nvSpPr>
        <p:spPr>
          <a:xfrm>
            <a:off x="2387600" y="6108700"/>
            <a:ext cx="19621500" cy="7366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55000"/>
              </a:lnSpc>
              <a:spcBef>
                <a:spcPts val="3400"/>
              </a:spcBef>
              <a:buSzTx/>
              <a:buNone/>
              <a:defRPr sz="4400"/>
            </a:lvl1pPr>
          </a:lstStyle>
          <a:p>
            <a:r>
              <a:t>„Zitat hier eingeben.“</a:t>
            </a:r>
          </a:p>
        </p:txBody>
      </p:sp>
      <p:sp>
        <p:nvSpPr>
          <p:cNvPr id="115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Nahaufnahme von Teeblättern"/>
          <p:cNvSpPr>
            <a:spLocks noGrp="1"/>
          </p:cNvSpPr>
          <p:nvPr>
            <p:ph type="pic" idx="21"/>
          </p:nvPr>
        </p:nvSpPr>
        <p:spPr>
          <a:xfrm>
            <a:off x="0" y="-4064000"/>
            <a:ext cx="24384000" cy="180280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23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Folien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xt"/>
          <p:cNvSpPr txBox="1">
            <a:spLocks noGrp="1"/>
          </p:cNvSpPr>
          <p:nvPr>
            <p:ph type="title"/>
          </p:nvPr>
        </p:nvSpPr>
        <p:spPr>
          <a:xfrm>
            <a:off x="1549400" y="5257800"/>
            <a:ext cx="21285200" cy="3200400"/>
          </a:xfrm>
          <a:prstGeom prst="rect">
            <a:avLst/>
          </a:prstGeom>
          <a:ln w="12700">
            <a:miter lim="400000"/>
          </a:ln>
          <a:effectLst>
            <a:outerShdw blurRad="25400" dist="12700" dir="5400000" rotWithShape="0">
              <a:srgbClr val="FFFFFF"/>
            </a:outerShdw>
          </a:effectLst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Titeltext</a:t>
            </a:r>
          </a:p>
        </p:txBody>
      </p:sp>
      <p:sp>
        <p:nvSpPr>
          <p:cNvPr id="3" name="Textebene 1…"/>
          <p:cNvSpPr txBox="1">
            <a:spLocks noGrp="1"/>
          </p:cNvSpPr>
          <p:nvPr>
            <p:ph type="body" idx="1"/>
          </p:nvPr>
        </p:nvSpPr>
        <p:spPr>
          <a:xfrm>
            <a:off x="1549400" y="1155700"/>
            <a:ext cx="21285200" cy="113919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>
            <a:lvl1pPr>
              <a:buBlip>
                <a:blip r:embed="rId17"/>
              </a:buBlip>
            </a:lvl1pPr>
            <a:lvl2pPr>
              <a:buBlip>
                <a:blip r:embed="rId17"/>
              </a:buBlip>
            </a:lvl2pPr>
            <a:lvl3pPr>
              <a:buBlip>
                <a:blip r:embed="rId17"/>
              </a:buBlip>
            </a:lvl3pPr>
            <a:lvl4pPr>
              <a:buBlip>
                <a:blip r:embed="rId17"/>
              </a:buBlip>
            </a:lvl4pPr>
            <a:lvl5pPr>
              <a:buBlip>
                <a:blip r:embed="rId17"/>
              </a:buBlip>
            </a:lvl5pPr>
          </a:lstStyle>
          <a:p>
            <a:r>
              <a:t>Textebene 1</a:t>
            </a:r>
          </a:p>
          <a:p>
            <a:pPr lvl="1"/>
            <a:r>
              <a:t>Textebene 2</a:t>
            </a:r>
          </a:p>
          <a:p>
            <a:pPr lvl="2"/>
            <a:r>
              <a:t>Textebene 3</a:t>
            </a:r>
          </a:p>
          <a:p>
            <a:pPr lvl="3"/>
            <a:r>
              <a:t>Textebene 4</a:t>
            </a:r>
          </a:p>
          <a:p>
            <a:pPr lvl="4"/>
            <a:r>
              <a:t>Textebene 5</a:t>
            </a:r>
          </a:p>
        </p:txBody>
      </p:sp>
      <p:sp>
        <p:nvSpPr>
          <p:cNvPr id="4" name="Foliennummer"/>
          <p:cNvSpPr txBox="1">
            <a:spLocks noGrp="1"/>
          </p:cNvSpPr>
          <p:nvPr>
            <p:ph type="sldNum" sz="quarter" idx="2"/>
          </p:nvPr>
        </p:nvSpPr>
        <p:spPr>
          <a:xfrm>
            <a:off x="12001500" y="12649200"/>
            <a:ext cx="419100" cy="508000"/>
          </a:xfrm>
          <a:prstGeom prst="rect">
            <a:avLst/>
          </a:prstGeom>
          <a:ln w="12700">
            <a:miter lim="400000"/>
          </a:ln>
          <a:effectLst>
            <a:outerShdw blurRad="12700" dist="12700" dir="5400000" rotWithShape="0">
              <a:srgbClr val="FFFFFF">
                <a:alpha val="20000"/>
              </a:srgbClr>
            </a:outerShdw>
          </a:effectLst>
        </p:spPr>
        <p:txBody>
          <a:bodyPr wrap="none" lIns="50800" tIns="50800" rIns="50800" bIns="50800">
            <a:sp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2400">
                <a:latin typeface="Palatino"/>
                <a:ea typeface="Palatino"/>
                <a:cs typeface="Palatino"/>
                <a:sym typeface="Palatino"/>
              </a:defRPr>
            </a:lvl1pPr>
          </a:lstStyle>
          <a:p>
            <a:pPr>
              <a:defRPr>
                <a:effectLst/>
              </a:defRPr>
            </a:pPr>
            <a:fld id="{86CB4B4D-7CA3-9044-876B-883B54F8677D}" type="slidenum">
              <a:t>‹Nr.›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med"/>
  <p:txStyles>
    <p:titleStyle>
      <a:lvl1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all" spc="500" baseline="0">
          <a:solidFill>
            <a:srgbClr val="4F5C3F">
              <a:alpha val="69000"/>
            </a:srgbClr>
          </a:solidFill>
          <a:effectLst>
            <a:outerShdw blurRad="25400" dist="12700" dir="16200000" rotWithShape="0">
              <a:srgbClr val="3A3A3A">
                <a:alpha val="3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1pPr>
      <a:lvl2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all" spc="500" baseline="0">
          <a:solidFill>
            <a:srgbClr val="4F5C3F">
              <a:alpha val="69000"/>
            </a:srgbClr>
          </a:solidFill>
          <a:effectLst>
            <a:outerShdw blurRad="25400" dist="12700" dir="16200000" rotWithShape="0">
              <a:srgbClr val="3A3A3A">
                <a:alpha val="3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2pPr>
      <a:lvl3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all" spc="500" baseline="0">
          <a:solidFill>
            <a:srgbClr val="4F5C3F">
              <a:alpha val="69000"/>
            </a:srgbClr>
          </a:solidFill>
          <a:effectLst>
            <a:outerShdw blurRad="25400" dist="12700" dir="16200000" rotWithShape="0">
              <a:srgbClr val="3A3A3A">
                <a:alpha val="3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3pPr>
      <a:lvl4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all" spc="500" baseline="0">
          <a:solidFill>
            <a:srgbClr val="4F5C3F">
              <a:alpha val="69000"/>
            </a:srgbClr>
          </a:solidFill>
          <a:effectLst>
            <a:outerShdw blurRad="25400" dist="12700" dir="16200000" rotWithShape="0">
              <a:srgbClr val="3A3A3A">
                <a:alpha val="3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4pPr>
      <a:lvl5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all" spc="500" baseline="0">
          <a:solidFill>
            <a:srgbClr val="4F5C3F">
              <a:alpha val="69000"/>
            </a:srgbClr>
          </a:solidFill>
          <a:effectLst>
            <a:outerShdw blurRad="25400" dist="12700" dir="16200000" rotWithShape="0">
              <a:srgbClr val="3A3A3A">
                <a:alpha val="3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5pPr>
      <a:lvl6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all" spc="500" baseline="0">
          <a:solidFill>
            <a:srgbClr val="4F5C3F">
              <a:alpha val="69000"/>
            </a:srgbClr>
          </a:solidFill>
          <a:effectLst>
            <a:outerShdw blurRad="25400" dist="12700" dir="16200000" rotWithShape="0">
              <a:srgbClr val="3A3A3A">
                <a:alpha val="3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6pPr>
      <a:lvl7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all" spc="500" baseline="0">
          <a:solidFill>
            <a:srgbClr val="4F5C3F">
              <a:alpha val="69000"/>
            </a:srgbClr>
          </a:solidFill>
          <a:effectLst>
            <a:outerShdw blurRad="25400" dist="12700" dir="16200000" rotWithShape="0">
              <a:srgbClr val="3A3A3A">
                <a:alpha val="3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7pPr>
      <a:lvl8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all" spc="500" baseline="0">
          <a:solidFill>
            <a:srgbClr val="4F5C3F">
              <a:alpha val="69000"/>
            </a:srgbClr>
          </a:solidFill>
          <a:effectLst>
            <a:outerShdw blurRad="25400" dist="12700" dir="16200000" rotWithShape="0">
              <a:srgbClr val="3A3A3A">
                <a:alpha val="3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8pPr>
      <a:lvl9pPr marL="0" marR="0" indent="0" algn="ctr" defTabSz="8255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0000" b="0" i="0" u="none" strike="noStrike" cap="all" spc="500" baseline="0">
          <a:solidFill>
            <a:srgbClr val="4F5C3F">
              <a:alpha val="69000"/>
            </a:srgbClr>
          </a:solidFill>
          <a:effectLst>
            <a:outerShdw blurRad="25400" dist="12700" dir="16200000" rotWithShape="0">
              <a:srgbClr val="3A3A3A">
                <a:alpha val="3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9pPr>
    </p:titleStyle>
    <p:bodyStyle>
      <a:lvl1pPr marL="609600" marR="0" indent="-609600" algn="l" defTabSz="825500" rtl="0" latinLnBrk="0">
        <a:lnSpc>
          <a:spcPct val="120000"/>
        </a:lnSpc>
        <a:spcBef>
          <a:spcPts val="7300"/>
        </a:spcBef>
        <a:spcAft>
          <a:spcPts val="0"/>
        </a:spcAft>
        <a:buClrTx/>
        <a:buSzPct val="35000"/>
        <a:buFontTx/>
        <a:buBlip>
          <a:blip r:embed="rId17"/>
        </a:buBlip>
        <a:tabLst/>
        <a:defRPr sz="5000" b="0" i="0" u="none" strike="noStrike" cap="none" spc="0" baseline="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1pPr>
      <a:lvl2pPr marL="1219200" marR="0" indent="-609600" algn="l" defTabSz="825500" rtl="0" latinLnBrk="0">
        <a:lnSpc>
          <a:spcPct val="120000"/>
        </a:lnSpc>
        <a:spcBef>
          <a:spcPts val="7300"/>
        </a:spcBef>
        <a:spcAft>
          <a:spcPts val="0"/>
        </a:spcAft>
        <a:buClrTx/>
        <a:buSzPct val="35000"/>
        <a:buFontTx/>
        <a:buBlip>
          <a:blip r:embed="rId17"/>
        </a:buBlip>
        <a:tabLst/>
        <a:defRPr sz="5000" b="0" i="0" u="none" strike="noStrike" cap="none" spc="0" baseline="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2pPr>
      <a:lvl3pPr marL="1828800" marR="0" indent="-609600" algn="l" defTabSz="825500" rtl="0" latinLnBrk="0">
        <a:lnSpc>
          <a:spcPct val="120000"/>
        </a:lnSpc>
        <a:spcBef>
          <a:spcPts val="7300"/>
        </a:spcBef>
        <a:spcAft>
          <a:spcPts val="0"/>
        </a:spcAft>
        <a:buClrTx/>
        <a:buSzPct val="35000"/>
        <a:buFontTx/>
        <a:buBlip>
          <a:blip r:embed="rId17"/>
        </a:buBlip>
        <a:tabLst/>
        <a:defRPr sz="5000" b="0" i="0" u="none" strike="noStrike" cap="none" spc="0" baseline="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3pPr>
      <a:lvl4pPr marL="2438400" marR="0" indent="-609600" algn="l" defTabSz="825500" rtl="0" latinLnBrk="0">
        <a:lnSpc>
          <a:spcPct val="120000"/>
        </a:lnSpc>
        <a:spcBef>
          <a:spcPts val="7300"/>
        </a:spcBef>
        <a:spcAft>
          <a:spcPts val="0"/>
        </a:spcAft>
        <a:buClrTx/>
        <a:buSzPct val="35000"/>
        <a:buFontTx/>
        <a:buBlip>
          <a:blip r:embed="rId17"/>
        </a:buBlip>
        <a:tabLst/>
        <a:defRPr sz="5000" b="0" i="0" u="none" strike="noStrike" cap="none" spc="0" baseline="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4pPr>
      <a:lvl5pPr marL="3048000" marR="0" indent="-609600" algn="l" defTabSz="825500" rtl="0" latinLnBrk="0">
        <a:lnSpc>
          <a:spcPct val="120000"/>
        </a:lnSpc>
        <a:spcBef>
          <a:spcPts val="7300"/>
        </a:spcBef>
        <a:spcAft>
          <a:spcPts val="0"/>
        </a:spcAft>
        <a:buClrTx/>
        <a:buSzPct val="35000"/>
        <a:buFontTx/>
        <a:buBlip>
          <a:blip r:embed="rId17"/>
        </a:buBlip>
        <a:tabLst/>
        <a:defRPr sz="5000" b="0" i="0" u="none" strike="noStrike" cap="none" spc="0" baseline="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5pPr>
      <a:lvl6pPr marL="3657600" marR="0" indent="-609600" algn="l" defTabSz="825500" rtl="0" latinLnBrk="0">
        <a:lnSpc>
          <a:spcPct val="120000"/>
        </a:lnSpc>
        <a:spcBef>
          <a:spcPts val="7300"/>
        </a:spcBef>
        <a:spcAft>
          <a:spcPts val="0"/>
        </a:spcAft>
        <a:buClrTx/>
        <a:buSzPct val="35000"/>
        <a:buFontTx/>
        <a:buBlip>
          <a:blip r:embed="rId17"/>
        </a:buBlip>
        <a:tabLst/>
        <a:defRPr sz="5000" b="0" i="0" u="none" strike="noStrike" cap="none" spc="0" baseline="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6pPr>
      <a:lvl7pPr marL="4267200" marR="0" indent="-609600" algn="l" defTabSz="825500" rtl="0" latinLnBrk="0">
        <a:lnSpc>
          <a:spcPct val="120000"/>
        </a:lnSpc>
        <a:spcBef>
          <a:spcPts val="7300"/>
        </a:spcBef>
        <a:spcAft>
          <a:spcPts val="0"/>
        </a:spcAft>
        <a:buClrTx/>
        <a:buSzPct val="35000"/>
        <a:buFontTx/>
        <a:buBlip>
          <a:blip r:embed="rId17"/>
        </a:buBlip>
        <a:tabLst/>
        <a:defRPr sz="5000" b="0" i="0" u="none" strike="noStrike" cap="none" spc="0" baseline="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7pPr>
      <a:lvl8pPr marL="4876800" marR="0" indent="-609600" algn="l" defTabSz="825500" rtl="0" latinLnBrk="0">
        <a:lnSpc>
          <a:spcPct val="120000"/>
        </a:lnSpc>
        <a:spcBef>
          <a:spcPts val="7300"/>
        </a:spcBef>
        <a:spcAft>
          <a:spcPts val="0"/>
        </a:spcAft>
        <a:buClrTx/>
        <a:buSzPct val="35000"/>
        <a:buFontTx/>
        <a:buBlip>
          <a:blip r:embed="rId17"/>
        </a:buBlip>
        <a:tabLst/>
        <a:defRPr sz="5000" b="0" i="0" u="none" strike="noStrike" cap="none" spc="0" baseline="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8pPr>
      <a:lvl9pPr marL="5486400" marR="0" indent="-609600" algn="l" defTabSz="825500" rtl="0" latinLnBrk="0">
        <a:lnSpc>
          <a:spcPct val="120000"/>
        </a:lnSpc>
        <a:spcBef>
          <a:spcPts val="7300"/>
        </a:spcBef>
        <a:spcAft>
          <a:spcPts val="0"/>
        </a:spcAft>
        <a:buClrTx/>
        <a:buSzPct val="35000"/>
        <a:buFontTx/>
        <a:buBlip>
          <a:blip r:embed="rId17"/>
        </a:buBlip>
        <a:tabLst/>
        <a:defRPr sz="5000" b="0" i="0" u="none" strike="noStrike" cap="none" spc="0" baseline="0">
          <a:solidFill>
            <a:srgbClr val="4F5C3F"/>
          </a:solidFill>
          <a:effectLst>
            <a:outerShdw blurRad="25400" dist="12700" rotWithShape="0">
              <a:srgbClr val="FFFFFF">
                <a:alpha val="45000"/>
              </a:srgbClr>
            </a:outerShdw>
          </a:effectLst>
          <a:uFillTx/>
          <a:latin typeface="+mn-lt"/>
          <a:ea typeface="+mn-ea"/>
          <a:cs typeface="+mn-cs"/>
          <a:sym typeface="Georgia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Palatino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Jüdischer Friedhof „an der strangriede“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Jüdischer Friedhof „an der strangriede“</a:t>
            </a:r>
          </a:p>
        </p:txBody>
      </p:sp>
      <p:sp>
        <p:nvSpPr>
          <p:cNvPr id="140" name="Bilder rund um dem Friedhof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Bilder rund um dem Friedhof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IMG_8552.heic" descr="IMG_8552.heic"/>
          <p:cNvPicPr>
            <a:picLocks noGrp="1"/>
          </p:cNvPicPr>
          <p:nvPr>
            <p:ph type="pic" idx="21"/>
          </p:nvPr>
        </p:nvPicPr>
        <p:blipFill>
          <a:blip r:embed="rId2"/>
          <a:stretch>
            <a:fillRect/>
          </a:stretch>
        </p:blipFill>
        <p:spPr>
          <a:xfrm>
            <a:off x="12827000" y="6998402"/>
            <a:ext cx="10160000" cy="5467026"/>
          </a:xfrm>
          <a:prstGeom prst="rect">
            <a:avLst/>
          </a:prstGeom>
        </p:spPr>
      </p:pic>
      <p:pic>
        <p:nvPicPr>
          <p:cNvPr id="143" name="IMG_6160.heic" descr="IMG_6160.heic"/>
          <p:cNvPicPr>
            <a:picLocks noGrp="1"/>
          </p:cNvPicPr>
          <p:nvPr>
            <p:ph type="pic" idx="22"/>
          </p:nvPr>
        </p:nvPicPr>
        <p:blipFill>
          <a:blip r:embed="rId3"/>
          <a:stretch>
            <a:fillRect/>
          </a:stretch>
        </p:blipFill>
        <p:spPr>
          <a:xfrm>
            <a:off x="12827000" y="1386809"/>
            <a:ext cx="10172700" cy="5499101"/>
          </a:xfrm>
          <a:prstGeom prst="rect">
            <a:avLst/>
          </a:prstGeom>
        </p:spPr>
      </p:pic>
      <p:pic>
        <p:nvPicPr>
          <p:cNvPr id="144" name="FullSizeRender.heic" descr="FullSizeRender.heic"/>
          <p:cNvPicPr>
            <a:picLocks noGrp="1"/>
          </p:cNvPicPr>
          <p:nvPr>
            <p:ph type="pic" idx="23"/>
          </p:nvPr>
        </p:nvPicPr>
        <p:blipFill>
          <a:blip r:embed="rId4"/>
          <a:stretch>
            <a:fillRect/>
          </a:stretch>
        </p:blipFill>
        <p:spPr>
          <a:xfrm>
            <a:off x="1397000" y="1386809"/>
            <a:ext cx="11150600" cy="1106196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IMG_6152.heic" descr="IMG_6152.heic"/>
          <p:cNvPicPr>
            <a:picLocks noGrp="1"/>
          </p:cNvPicPr>
          <p:nvPr>
            <p:ph type="pic" idx="21"/>
          </p:nvPr>
        </p:nvPicPr>
        <p:blipFill>
          <a:blip r:embed="rId2"/>
          <a:stretch>
            <a:fillRect/>
          </a:stretch>
        </p:blipFill>
        <p:spPr>
          <a:xfrm>
            <a:off x="1426164" y="1406687"/>
            <a:ext cx="10160001" cy="5467026"/>
          </a:xfrm>
          <a:prstGeom prst="rect">
            <a:avLst/>
          </a:prstGeom>
        </p:spPr>
      </p:pic>
      <p:pic>
        <p:nvPicPr>
          <p:cNvPr id="147" name="IMG_8557.heic" descr="IMG_8557.heic"/>
          <p:cNvPicPr>
            <a:picLocks noGrp="1"/>
          </p:cNvPicPr>
          <p:nvPr>
            <p:ph type="pic" idx="22"/>
          </p:nvPr>
        </p:nvPicPr>
        <p:blipFill>
          <a:blip r:embed="rId3"/>
          <a:stretch>
            <a:fillRect/>
          </a:stretch>
        </p:blipFill>
        <p:spPr>
          <a:xfrm>
            <a:off x="1419814" y="6991350"/>
            <a:ext cx="10172701" cy="5499100"/>
          </a:xfrm>
          <a:prstGeom prst="rect">
            <a:avLst/>
          </a:prstGeom>
        </p:spPr>
      </p:pic>
      <p:pic>
        <p:nvPicPr>
          <p:cNvPr id="148" name="FullSizeRender.heic" descr="FullSizeRender.heic"/>
          <p:cNvPicPr>
            <a:picLocks noGrp="1"/>
          </p:cNvPicPr>
          <p:nvPr>
            <p:ph type="pic" idx="23"/>
          </p:nvPr>
        </p:nvPicPr>
        <p:blipFill>
          <a:blip r:embed="rId4"/>
          <a:stretch>
            <a:fillRect/>
          </a:stretch>
        </p:blipFill>
        <p:spPr>
          <a:xfrm>
            <a:off x="11854142" y="1434945"/>
            <a:ext cx="11059897" cy="1097311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IMG_1041.jpeg" descr="IMG_1041.jpe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l="10000" r="9999"/>
          <a:stretch>
            <a:fillRect/>
          </a:stretch>
        </p:blipFill>
        <p:spPr>
          <a:xfrm>
            <a:off x="443309" y="249237"/>
            <a:ext cx="23497564" cy="1321738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IMG_1042.jpeg" descr="IMG_1042.jpeg"/>
          <p:cNvPicPr>
            <a:picLocks noGrp="1"/>
          </p:cNvPicPr>
          <p:nvPr>
            <p:ph type="pic" idx="21"/>
          </p:nvPr>
        </p:nvPicPr>
        <p:blipFill>
          <a:blip r:embed="rId2"/>
          <a:stretch>
            <a:fillRect/>
          </a:stretch>
        </p:blipFill>
        <p:spPr>
          <a:xfrm>
            <a:off x="12827000" y="6998402"/>
            <a:ext cx="10160000" cy="5467026"/>
          </a:xfrm>
          <a:prstGeom prst="rect">
            <a:avLst/>
          </a:prstGeom>
        </p:spPr>
      </p:pic>
      <p:pic>
        <p:nvPicPr>
          <p:cNvPr id="153" name="IMG_8546.heic" descr="IMG_8546.heic"/>
          <p:cNvPicPr>
            <a:picLocks noGrp="1"/>
          </p:cNvPicPr>
          <p:nvPr>
            <p:ph type="pic" idx="22"/>
          </p:nvPr>
        </p:nvPicPr>
        <p:blipFill>
          <a:blip r:embed="rId3"/>
          <a:stretch>
            <a:fillRect/>
          </a:stretch>
        </p:blipFill>
        <p:spPr>
          <a:xfrm>
            <a:off x="12827000" y="1386809"/>
            <a:ext cx="10172700" cy="5499101"/>
          </a:xfrm>
          <a:prstGeom prst="rect">
            <a:avLst/>
          </a:prstGeom>
        </p:spPr>
      </p:pic>
      <p:pic>
        <p:nvPicPr>
          <p:cNvPr id="154" name="IMG_8544.heic" descr="IMG_8544.heic"/>
          <p:cNvPicPr>
            <a:picLocks noGrp="1"/>
          </p:cNvPicPr>
          <p:nvPr>
            <p:ph type="pic" idx="23"/>
          </p:nvPr>
        </p:nvPicPr>
        <p:blipFill>
          <a:blip r:embed="rId4"/>
          <a:stretch>
            <a:fillRect/>
          </a:stretch>
        </p:blipFill>
        <p:spPr>
          <a:xfrm>
            <a:off x="1397000" y="1386809"/>
            <a:ext cx="11150600" cy="1106196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IMG_0299.jpeg" descr="IMG_0299.jpeg"/>
          <p:cNvPicPr>
            <a:picLocks noGrp="1"/>
          </p:cNvPicPr>
          <p:nvPr>
            <p:ph type="pic" idx="21"/>
          </p:nvPr>
        </p:nvPicPr>
        <p:blipFill>
          <a:blip r:embed="rId2"/>
          <a:stretch>
            <a:fillRect/>
          </a:stretch>
        </p:blipFill>
        <p:spPr>
          <a:xfrm>
            <a:off x="1541770" y="7205968"/>
            <a:ext cx="10160001" cy="5467026"/>
          </a:xfrm>
          <a:prstGeom prst="rect">
            <a:avLst/>
          </a:prstGeom>
        </p:spPr>
      </p:pic>
      <p:pic>
        <p:nvPicPr>
          <p:cNvPr id="157" name="IMG_0312.jpeg" descr="IMG_0312.jpeg"/>
          <p:cNvPicPr>
            <a:picLocks noGrp="1"/>
          </p:cNvPicPr>
          <p:nvPr>
            <p:ph type="pic" idx="22"/>
          </p:nvPr>
        </p:nvPicPr>
        <p:blipFill>
          <a:blip r:embed="rId3"/>
          <a:stretch>
            <a:fillRect/>
          </a:stretch>
        </p:blipFill>
        <p:spPr>
          <a:xfrm>
            <a:off x="1535420" y="1390650"/>
            <a:ext cx="10172701" cy="5499100"/>
          </a:xfrm>
          <a:prstGeom prst="rect">
            <a:avLst/>
          </a:prstGeom>
        </p:spPr>
      </p:pic>
      <p:pic>
        <p:nvPicPr>
          <p:cNvPr id="158" name="IMG_0324.jpeg" descr="IMG_0324.jpeg"/>
          <p:cNvPicPr>
            <a:picLocks noGrp="1"/>
          </p:cNvPicPr>
          <p:nvPr>
            <p:ph type="pic" idx="23"/>
          </p:nvPr>
        </p:nvPicPr>
        <p:blipFill>
          <a:blip r:embed="rId4"/>
          <a:stretch>
            <a:fillRect/>
          </a:stretch>
        </p:blipFill>
        <p:spPr>
          <a:xfrm>
            <a:off x="12245123" y="1438568"/>
            <a:ext cx="11349154" cy="11256456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IMG_0289.jpeg" descr="IMG_0289.jpeg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t="32255" b="32255"/>
          <a:stretch>
            <a:fillRect/>
          </a:stretch>
        </p:blipFill>
        <p:spPr>
          <a:xfrm>
            <a:off x="373618" y="210191"/>
            <a:ext cx="23636651" cy="13295618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IMG_4880.heic" descr="IMG_4880.heic"/>
          <p:cNvPicPr>
            <a:picLocks noGrp="1"/>
          </p:cNvPicPr>
          <p:nvPr>
            <p:ph type="pic" idx="21"/>
          </p:nvPr>
        </p:nvPicPr>
        <p:blipFill>
          <a:blip r:embed="rId2"/>
          <a:stretch>
            <a:fillRect/>
          </a:stretch>
        </p:blipFill>
        <p:spPr>
          <a:xfrm>
            <a:off x="12827000" y="6998402"/>
            <a:ext cx="10160000" cy="5467026"/>
          </a:xfrm>
          <a:prstGeom prst="rect">
            <a:avLst/>
          </a:prstGeom>
        </p:spPr>
      </p:pic>
      <p:pic>
        <p:nvPicPr>
          <p:cNvPr id="163" name="IMG_6159.heic" descr="IMG_6159.heic"/>
          <p:cNvPicPr>
            <a:picLocks noGrp="1"/>
          </p:cNvPicPr>
          <p:nvPr>
            <p:ph type="pic" idx="22"/>
          </p:nvPr>
        </p:nvPicPr>
        <p:blipFill>
          <a:blip r:embed="rId3"/>
          <a:stretch>
            <a:fillRect/>
          </a:stretch>
        </p:blipFill>
        <p:spPr>
          <a:xfrm>
            <a:off x="12827000" y="1386809"/>
            <a:ext cx="10172700" cy="5499101"/>
          </a:xfrm>
          <a:prstGeom prst="rect">
            <a:avLst/>
          </a:prstGeom>
        </p:spPr>
      </p:pic>
      <p:pic>
        <p:nvPicPr>
          <p:cNvPr id="164" name="IMG_6143.heic" descr="IMG_6143.heic"/>
          <p:cNvPicPr>
            <a:picLocks noGrp="1"/>
          </p:cNvPicPr>
          <p:nvPr>
            <p:ph type="pic" idx="23"/>
          </p:nvPr>
        </p:nvPicPr>
        <p:blipFill>
          <a:blip r:embed="rId4"/>
          <a:stretch>
            <a:fillRect/>
          </a:stretch>
        </p:blipFill>
        <p:spPr>
          <a:xfrm>
            <a:off x="1397000" y="1386809"/>
            <a:ext cx="11150600" cy="1106196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IMG_6144.heic" descr="IMG_6144.heic"/>
          <p:cNvPicPr>
            <a:picLocks noGrp="1"/>
          </p:cNvPicPr>
          <p:nvPr>
            <p:ph type="pic" idx="22"/>
          </p:nvPr>
        </p:nvPicPr>
        <p:blipFill>
          <a:blip r:embed="rId2"/>
          <a:stretch>
            <a:fillRect/>
          </a:stretch>
        </p:blipFill>
        <p:spPr>
          <a:xfrm>
            <a:off x="1369367" y="4171950"/>
            <a:ext cx="10172701" cy="5499100"/>
          </a:xfrm>
          <a:prstGeom prst="rect">
            <a:avLst/>
          </a:prstGeom>
        </p:spPr>
      </p:pic>
      <p:pic>
        <p:nvPicPr>
          <p:cNvPr id="167" name="IMG_6141.heic" descr="IMG_6141.heic"/>
          <p:cNvPicPr>
            <a:picLocks noGrp="1"/>
          </p:cNvPicPr>
          <p:nvPr>
            <p:ph type="pic" idx="23"/>
          </p:nvPr>
        </p:nvPicPr>
        <p:blipFill>
          <a:blip r:embed="rId3"/>
          <a:stretch>
            <a:fillRect/>
          </a:stretch>
        </p:blipFill>
        <p:spPr>
          <a:xfrm>
            <a:off x="11715352" y="1390520"/>
            <a:ext cx="11150601" cy="1106196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IMG_6161.heic" descr="IMG_6161.heic"/>
          <p:cNvPicPr>
            <a:picLocks noGrp="1" noChangeAspect="1"/>
          </p:cNvPicPr>
          <p:nvPr>
            <p:ph type="pic" idx="21"/>
          </p:nvPr>
        </p:nvPicPr>
        <p:blipFill>
          <a:blip r:embed="rId2"/>
          <a:srcRect t="28906" b="28906"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" name="IMG_6146.heic" descr="IMG_6146.heic"/>
          <p:cNvPicPr>
            <a:picLocks noGrp="1"/>
          </p:cNvPicPr>
          <p:nvPr>
            <p:ph type="pic" idx="21"/>
          </p:nvPr>
        </p:nvPicPr>
        <p:blipFill>
          <a:blip r:embed="rId2"/>
          <a:stretch>
            <a:fillRect/>
          </a:stretch>
        </p:blipFill>
        <p:spPr>
          <a:xfrm>
            <a:off x="11948201" y="6074734"/>
            <a:ext cx="11917597" cy="6390694"/>
          </a:xfrm>
          <a:prstGeom prst="rect">
            <a:avLst/>
          </a:prstGeom>
        </p:spPr>
      </p:pic>
      <p:pic>
        <p:nvPicPr>
          <p:cNvPr id="172" name="FullSizeRender.heic" descr="FullSizeRender.heic"/>
          <p:cNvPicPr>
            <a:picLocks noGrp="1"/>
          </p:cNvPicPr>
          <p:nvPr>
            <p:ph type="pic" idx="22"/>
          </p:nvPr>
        </p:nvPicPr>
        <p:blipFill>
          <a:blip r:embed="rId3"/>
          <a:stretch>
            <a:fillRect/>
          </a:stretch>
        </p:blipFill>
        <p:spPr>
          <a:xfrm>
            <a:off x="1092336" y="1079301"/>
            <a:ext cx="12138211" cy="653693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Kyoto">
  <a:themeElements>
    <a:clrScheme name="Kyoto">
      <a:dk1>
        <a:srgbClr val="4F5C3F"/>
      </a:dk1>
      <a:lt1>
        <a:srgbClr val="3A1D5C"/>
      </a:lt1>
      <a:dk2>
        <a:srgbClr val="585752"/>
      </a:dk2>
      <a:lt2>
        <a:srgbClr val="D0CDBF"/>
      </a:lt2>
      <a:accent1>
        <a:srgbClr val="56758A"/>
      </a:accent1>
      <a:accent2>
        <a:srgbClr val="828852"/>
      </a:accent2>
      <a:accent3>
        <a:srgbClr val="D5B682"/>
      </a:accent3>
      <a:accent4>
        <a:srgbClr val="BB5809"/>
      </a:accent4>
      <a:accent5>
        <a:srgbClr val="AB1701"/>
      </a:accent5>
      <a:accent6>
        <a:srgbClr val="792255"/>
      </a:accent6>
      <a:hlink>
        <a:srgbClr val="0000FF"/>
      </a:hlink>
      <a:folHlink>
        <a:srgbClr val="FF00FF"/>
      </a:folHlink>
    </a:clrScheme>
    <a:fontScheme name="Kyoto">
      <a:majorFont>
        <a:latin typeface="Georgia"/>
        <a:ea typeface="Georgia"/>
        <a:cs typeface="Georgia"/>
      </a:majorFont>
      <a:minorFont>
        <a:latin typeface="Georgia"/>
        <a:ea typeface="Georgia"/>
        <a:cs typeface="Georgia"/>
      </a:minorFont>
    </a:fontScheme>
    <a:fmtScheme name="Kyot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400" b="0" i="0" u="none" strike="noStrike" cap="none" spc="0" normalizeH="0" baseline="0">
            <a:ln>
              <a:noFill/>
            </a:ln>
            <a:solidFill>
              <a:srgbClr val="F3F1DF"/>
            </a:solidFill>
            <a:effectLst/>
            <a:uFillTx/>
            <a:latin typeface="+mn-lt"/>
            <a:ea typeface="+mn-ea"/>
            <a:cs typeface="+mn-cs"/>
            <a:sym typeface="Georgi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3">
              <a:satOff val="-11003"/>
              <a:lumOff val="-15119"/>
            </a:schemeClr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825500" rtl="0" fontAlgn="auto" latinLnBrk="0" hangingPunct="0">
          <a:lnSpc>
            <a:spcPct val="120000"/>
          </a:lnSpc>
          <a:spcBef>
            <a:spcPts val="730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4F5C3F"/>
            </a:solidFill>
            <a:effectLst>
              <a:outerShdw blurRad="25400" dist="12700" rotWithShape="0">
                <a:srgbClr val="FFFFFF">
                  <a:alpha val="45000"/>
                </a:srgbClr>
              </a:outerShdw>
            </a:effectLst>
            <a:uFillTx/>
            <a:latin typeface="+mn-lt"/>
            <a:ea typeface="+mn-ea"/>
            <a:cs typeface="+mn-cs"/>
            <a:sym typeface="Georgi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Kyoto">
  <a:themeElements>
    <a:clrScheme name="Kyoto">
      <a:dk1>
        <a:srgbClr val="000000"/>
      </a:dk1>
      <a:lt1>
        <a:srgbClr val="FFFFFF"/>
      </a:lt1>
      <a:dk2>
        <a:srgbClr val="585752"/>
      </a:dk2>
      <a:lt2>
        <a:srgbClr val="D0CDBF"/>
      </a:lt2>
      <a:accent1>
        <a:srgbClr val="56758A"/>
      </a:accent1>
      <a:accent2>
        <a:srgbClr val="828852"/>
      </a:accent2>
      <a:accent3>
        <a:srgbClr val="D5B682"/>
      </a:accent3>
      <a:accent4>
        <a:srgbClr val="BB5809"/>
      </a:accent4>
      <a:accent5>
        <a:srgbClr val="AB1701"/>
      </a:accent5>
      <a:accent6>
        <a:srgbClr val="792255"/>
      </a:accent6>
      <a:hlink>
        <a:srgbClr val="0000FF"/>
      </a:hlink>
      <a:folHlink>
        <a:srgbClr val="FF00FF"/>
      </a:folHlink>
    </a:clrScheme>
    <a:fontScheme name="Kyoto">
      <a:majorFont>
        <a:latin typeface="Georgia"/>
        <a:ea typeface="Georgia"/>
        <a:cs typeface="Georgia"/>
      </a:majorFont>
      <a:minorFont>
        <a:latin typeface="Georgia"/>
        <a:ea typeface="Georgia"/>
        <a:cs typeface="Georgia"/>
      </a:minorFont>
    </a:fontScheme>
    <a:fmtScheme name="Kyot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400" b="0" i="0" u="none" strike="noStrike" cap="none" spc="0" normalizeH="0" baseline="0">
            <a:ln>
              <a:noFill/>
            </a:ln>
            <a:solidFill>
              <a:srgbClr val="F3F1DF"/>
            </a:solidFill>
            <a:effectLst/>
            <a:uFillTx/>
            <a:latin typeface="+mn-lt"/>
            <a:ea typeface="+mn-ea"/>
            <a:cs typeface="+mn-cs"/>
            <a:sym typeface="Georgi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3">
              <a:satOff val="-11003"/>
              <a:lumOff val="-15119"/>
            </a:schemeClr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l" defTabSz="825500" rtl="0" fontAlgn="auto" latinLnBrk="0" hangingPunct="0">
          <a:lnSpc>
            <a:spcPct val="120000"/>
          </a:lnSpc>
          <a:spcBef>
            <a:spcPts val="730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4F5C3F"/>
            </a:solidFill>
            <a:effectLst>
              <a:outerShdw blurRad="25400" dist="12700" rotWithShape="0">
                <a:srgbClr val="FFFFFF">
                  <a:alpha val="45000"/>
                </a:srgbClr>
              </a:outerShdw>
            </a:effectLst>
            <a:uFillTx/>
            <a:latin typeface="+mn-lt"/>
            <a:ea typeface="+mn-ea"/>
            <a:cs typeface="+mn-cs"/>
            <a:sym typeface="Georgi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</Words>
  <Application>Microsoft Office PowerPoint</Application>
  <PresentationFormat>Benutzerdefiniert</PresentationFormat>
  <Paragraphs>2</Paragraphs>
  <Slides>11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6" baseType="lpstr">
      <vt:lpstr>Georgia</vt:lpstr>
      <vt:lpstr>Helvetica Neue</vt:lpstr>
      <vt:lpstr>Hoefler Text</vt:lpstr>
      <vt:lpstr>Palatino</vt:lpstr>
      <vt:lpstr>Kyoto</vt:lpstr>
      <vt:lpstr>Jüdischer Friedhof „an der strangriede“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Katrin Busch</dc:creator>
  <cp:lastModifiedBy>Katrin Busch</cp:lastModifiedBy>
  <cp:revision>1</cp:revision>
  <dcterms:modified xsi:type="dcterms:W3CDTF">2025-01-28T12:21:53Z</dcterms:modified>
</cp:coreProperties>
</file>