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media/image2.jpeg" ContentType="image/jpeg"/>
  <Override PartName="/ppt/media/image3.jpeg" ContentType="image/jpeg"/>
  <Override PartName="/ppt/media/image4.jpeg" ContentType="image/jpeg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1pPr>
    <a:lvl2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2pPr>
    <a:lvl3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3pPr>
    <a:lvl4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4pPr>
    <a:lvl5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5pPr>
    <a:lvl6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6pPr>
    <a:lvl7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7pPr>
    <a:lvl8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8pPr>
    <a:lvl9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4D7"/>
          </a:solidFill>
        </a:fill>
      </a:tcStyle>
    </a:wholeTbl>
    <a:band2H>
      <a:tcTxStyle b="def" i="def"/>
      <a:tcStyle>
        <a:tcBdr/>
        <a:fill>
          <a:solidFill>
            <a:srgbClr val="DDDBCF"/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AC9C88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6D4C8"/>
          </a:solidFill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878889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7888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DBDBD"/>
          </a:solidFill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8F2817"/>
              </a:solidFill>
              <a:prstDash val="solid"/>
              <a:miter lim="400000"/>
            </a:ln>
          </a:bottom>
          <a:insideH>
            <a:ln w="12700" cap="flat">
              <a:solidFill>
                <a:srgbClr val="8F2817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8341D"/>
          </a:solidFill>
        </a:fill>
      </a:tcStyle>
    </a:firstRow>
  </a:tblStyle>
  <a:tblStyle styleId="{C7B018BB-80A7-4F77-B60F-C8B233D01FF8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C9C88"/>
              </a:solidFill>
              <a:prstDash val="solid"/>
              <a:miter lim="400000"/>
            </a:ln>
          </a:top>
          <a:bottom>
            <a:ln w="12700" cap="flat">
              <a:solidFill>
                <a:srgbClr val="AC9C88"/>
              </a:solidFill>
              <a:prstDash val="solid"/>
              <a:miter lim="400000"/>
            </a:ln>
          </a:bottom>
          <a:insideH>
            <a:ln w="12700" cap="flat">
              <a:solidFill>
                <a:srgbClr val="AC9C8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0EEE0"/>
          </a:solidFill>
        </a:fill>
      </a:tcStyle>
    </a:wholeTbl>
    <a:band2H>
      <a:tcTxStyle b="def" i="def"/>
      <a:tcStyle>
        <a:tcBdr/>
        <a:fill>
          <a:solidFill>
            <a:srgbClr val="F0EEE0">
              <a:alpha val="93000"/>
            </a:srgbClr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solidFill>
                <a:srgbClr val="AC9C88"/>
              </a:solidFill>
              <a:prstDash val="solid"/>
              <a:miter lim="400000"/>
            </a:ln>
          </a:left>
          <a:right>
            <a:ln w="25400" cap="flat">
              <a:solidFill>
                <a:srgbClr val="AC9C88"/>
              </a:solidFill>
              <a:prstDash val="solid"/>
              <a:miter lim="400000"/>
            </a:ln>
          </a:right>
          <a:top>
            <a:ln w="12700" cap="flat">
              <a:solidFill>
                <a:srgbClr val="AC9C88"/>
              </a:solidFill>
              <a:prstDash val="solid"/>
              <a:miter lim="400000"/>
            </a:ln>
          </a:top>
          <a:bottom>
            <a:ln w="12700" cap="flat">
              <a:solidFill>
                <a:srgbClr val="AC9C88"/>
              </a:solidFill>
              <a:prstDash val="solid"/>
              <a:miter lim="400000"/>
            </a:ln>
          </a:bottom>
          <a:insideH>
            <a:ln w="12700" cap="flat">
              <a:solidFill>
                <a:srgbClr val="AC9C8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AC9C88"/>
              </a:solidFill>
              <a:prstDash val="solid"/>
              <a:miter lim="400000"/>
            </a:ln>
          </a:top>
          <a:bottom>
            <a:ln w="12700" cap="flat">
              <a:solidFill>
                <a:srgbClr val="5F5857"/>
              </a:solidFill>
              <a:prstDash val="solid"/>
              <a:miter lim="400000"/>
            </a:ln>
          </a:bottom>
          <a:insideH>
            <a:ln w="12700" cap="flat">
              <a:solidFill>
                <a:srgbClr val="97231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5F5857"/>
              </a:solidFill>
              <a:prstDash val="solid"/>
              <a:miter lim="400000"/>
            </a:ln>
          </a:top>
          <a:bottom>
            <a:ln w="25400" cap="flat">
              <a:solidFill>
                <a:srgbClr val="AC9C88"/>
              </a:solidFill>
              <a:prstDash val="solid"/>
              <a:miter lim="400000"/>
            </a:ln>
          </a:bottom>
          <a:insideH>
            <a:ln w="12700" cap="flat">
              <a:solidFill>
                <a:srgbClr val="B1401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EEE7283C-3CF3-47DC-8721-378D4A62B228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C9C88"/>
              </a:solidFill>
              <a:prstDash val="solid"/>
              <a:miter lim="400000"/>
            </a:ln>
          </a:top>
          <a:bottom>
            <a:ln w="12700" cap="flat">
              <a:solidFill>
                <a:srgbClr val="AC9C88"/>
              </a:solidFill>
              <a:prstDash val="solid"/>
              <a:miter lim="400000"/>
            </a:ln>
          </a:bottom>
          <a:insideH>
            <a:ln w="12700" cap="flat">
              <a:solidFill>
                <a:srgbClr val="AC9C8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0EEE0"/>
          </a:solidFill>
        </a:fill>
      </a:tcStyle>
    </a:wholeTbl>
    <a:band2H>
      <a:tcTxStyle b="def" i="def"/>
      <a:tcStyle>
        <a:tcBdr/>
        <a:fill>
          <a:solidFill>
            <a:srgbClr val="F0EEE0">
              <a:alpha val="93000"/>
            </a:srgbClr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C9C88"/>
              </a:solidFill>
              <a:prstDash val="solid"/>
              <a:miter lim="400000"/>
            </a:ln>
          </a:top>
          <a:bottom>
            <a:ln w="12700" cap="flat">
              <a:solidFill>
                <a:srgbClr val="AC9C88"/>
              </a:solidFill>
              <a:prstDash val="solid"/>
              <a:miter lim="400000"/>
            </a:ln>
          </a:bottom>
          <a:insideH>
            <a:ln w="12700" cap="flat">
              <a:solidFill>
                <a:srgbClr val="AC9C8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6D4C8"/>
          </a:solidFill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29124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4AA2A"/>
          </a:solidFill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58585"/>
          </a:solidFill>
        </a:fill>
      </a:tcStyle>
    </a:firstRow>
  </a:tblStyle>
  <a:tblStyle styleId="{CF821DB8-F4EB-4A41-A1BA-3FCAFE7338EE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797979">
                  <a:alpha val="38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797979">
                  <a:alpha val="38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797979">
                  <a:alpha val="38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86B5C3">
              <a:alpha val="14000"/>
            </a:srgbClr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6B5C3">
                  <a:alpha val="75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86B5C3">
                  <a:alpha val="75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86B5C3">
                  <a:alpha val="75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6B5C3">
                  <a:alpha val="75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6B5C3">
                  <a:alpha val="75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33BA23B1-9221-436E-865A-0063620EA4FD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solidFill>
                <a:srgbClr val="9F9F9F"/>
              </a:solidFill>
              <a:prstDash val="solid"/>
              <a:miter lim="400000"/>
            </a:ln>
          </a:left>
          <a:right>
            <a:ln w="12700" cap="flat">
              <a:solidFill>
                <a:srgbClr val="9F9F9F"/>
              </a:solidFill>
              <a:prstDash val="solid"/>
              <a:miter lim="400000"/>
            </a:ln>
          </a:right>
          <a:top>
            <a:ln w="12700" cap="flat">
              <a:solidFill>
                <a:srgbClr val="9F9F9F"/>
              </a:solidFill>
              <a:prstDash val="solid"/>
              <a:miter lim="400000"/>
            </a:ln>
          </a:top>
          <a:bottom>
            <a:ln w="12700" cap="flat">
              <a:solidFill>
                <a:srgbClr val="9F9F9F"/>
              </a:solidFill>
              <a:prstDash val="solid"/>
              <a:miter lim="400000"/>
            </a:ln>
          </a:bottom>
          <a:insideH>
            <a:ln w="12700" cap="flat">
              <a:solidFill>
                <a:srgbClr val="9F9F9F"/>
              </a:solidFill>
              <a:prstDash val="solid"/>
              <a:miter lim="400000"/>
            </a:ln>
          </a:insideH>
          <a:insideV>
            <a:ln w="12700" cap="flat">
              <a:solidFill>
                <a:srgbClr val="9F9F9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979">
              <a:alpha val="38000"/>
            </a:srgbClr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ABABA"/>
          </a:solidFill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525A5D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B8B8B"/>
          </a:solidFill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525A5D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B8B8B"/>
          </a:solidFill>
        </a:fill>
      </a:tcStyle>
    </a:firstRow>
  </a:tblStyle>
  <a:tblStyle styleId="{2708684C-4D16-4618-839F-0558EEFCDFE6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979">
              <a:alpha val="25000"/>
            </a:srgbClr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0" name="Shape 16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Relationship Id="rId3" Type="http://schemas.openxmlformats.org/officeDocument/2006/relationships/image" Target="../media/image3.pn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1.pn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1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1.png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1.pn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el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text"/>
          <p:cNvSpPr txBox="1"/>
          <p:nvPr>
            <p:ph type="title"/>
          </p:nvPr>
        </p:nvSpPr>
        <p:spPr>
          <a:xfrm>
            <a:off x="2381250" y="3104213"/>
            <a:ext cx="19621500" cy="4216401"/>
          </a:xfrm>
          <a:prstGeom prst="rect">
            <a:avLst/>
          </a:prstGeom>
        </p:spPr>
        <p:txBody>
          <a:bodyPr anchor="b"/>
          <a:lstStyle>
            <a:lvl1pPr>
              <a:defRPr spc="-180" sz="9000"/>
            </a:lvl1pPr>
          </a:lstStyle>
          <a:p>
            <a:pPr/>
            <a:r>
              <a:t>Titeltext</a:t>
            </a:r>
          </a:p>
        </p:txBody>
      </p:sp>
      <p:sp>
        <p:nvSpPr>
          <p:cNvPr id="12" name="Foliennummer"/>
          <p:cNvSpPr txBox="1"/>
          <p:nvPr>
            <p:ph type="sldNum" sz="quarter" idx="2"/>
          </p:nvPr>
        </p:nvSpPr>
        <p:spPr>
          <a:xfrm>
            <a:off x="11951685" y="12708534"/>
            <a:ext cx="504445" cy="465532"/>
          </a:xfrm>
          <a:prstGeom prst="rect">
            <a:avLst/>
          </a:prstGeom>
        </p:spPr>
        <p:txBody>
          <a:bodyPr anchor="ctr"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Horizontal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Linie Linie" descr="Linie Linie"/>
          <p:cNvPicPr>
            <a:picLocks noChangeAspect="0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899589" y="11524798"/>
            <a:ext cx="6438417" cy="89804"/>
          </a:xfrm>
          <a:prstGeom prst="rect">
            <a:avLst/>
          </a:prstGeom>
        </p:spPr>
      </p:pic>
      <p:sp>
        <p:nvSpPr>
          <p:cNvPr id="21" name="Schwarzweißfoto einer Person am Schlagzeug"/>
          <p:cNvSpPr/>
          <p:nvPr>
            <p:ph type="pic" idx="21"/>
          </p:nvPr>
        </p:nvSpPr>
        <p:spPr>
          <a:xfrm>
            <a:off x="609600" y="-2747120"/>
            <a:ext cx="23164800" cy="1544588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2" name="Titeltext"/>
          <p:cNvSpPr txBox="1"/>
          <p:nvPr>
            <p:ph type="title"/>
          </p:nvPr>
        </p:nvSpPr>
        <p:spPr>
          <a:xfrm>
            <a:off x="1181100" y="9626600"/>
            <a:ext cx="22009100" cy="1714500"/>
          </a:xfrm>
          <a:prstGeom prst="rect">
            <a:avLst/>
          </a:prstGeom>
        </p:spPr>
        <p:txBody>
          <a:bodyPr anchor="b"/>
          <a:lstStyle>
            <a:lvl1pPr>
              <a:defRPr spc="-180" sz="9000"/>
            </a:lvl1pPr>
          </a:lstStyle>
          <a:p>
            <a:pPr/>
            <a:r>
              <a:t>Titeltext</a:t>
            </a:r>
          </a:p>
        </p:txBody>
      </p:sp>
      <p:sp>
        <p:nvSpPr>
          <p:cNvPr id="23" name="Textebene 1…"/>
          <p:cNvSpPr txBox="1"/>
          <p:nvPr>
            <p:ph type="body" sz="quarter" idx="1"/>
          </p:nvPr>
        </p:nvSpPr>
        <p:spPr>
          <a:xfrm>
            <a:off x="1181100" y="11696700"/>
            <a:ext cx="22009100" cy="12319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1pPr>
            <a:lvl2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2pPr>
            <a:lvl3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3pPr>
            <a:lvl4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4pPr>
            <a:lvl5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4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- Mitt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eltext"/>
          <p:cNvSpPr txBox="1"/>
          <p:nvPr>
            <p:ph type="title"/>
          </p:nvPr>
        </p:nvSpPr>
        <p:spPr>
          <a:xfrm>
            <a:off x="2374900" y="4940300"/>
            <a:ext cx="19621500" cy="3835400"/>
          </a:xfrm>
          <a:prstGeom prst="rect">
            <a:avLst/>
          </a:prstGeom>
        </p:spPr>
        <p:txBody>
          <a:bodyPr/>
          <a:lstStyle>
            <a:lvl1pPr>
              <a:defRPr spc="-180" sz="9000"/>
            </a:lvl1pPr>
          </a:lstStyle>
          <a:p>
            <a:pPr/>
            <a:r>
              <a:t>Titeltext</a:t>
            </a:r>
          </a:p>
        </p:txBody>
      </p:sp>
      <p:sp>
        <p:nvSpPr>
          <p:cNvPr id="32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Vertikal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chwarzweiße Nahaufnahme eines Klaviers, auf dem gerade gespielt wird"/>
          <p:cNvSpPr/>
          <p:nvPr>
            <p:ph type="pic" idx="21"/>
          </p:nvPr>
        </p:nvSpPr>
        <p:spPr>
          <a:xfrm>
            <a:off x="12230100" y="-990600"/>
            <a:ext cx="11303000" cy="16594026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40" name="Titeltext"/>
          <p:cNvSpPr txBox="1"/>
          <p:nvPr>
            <p:ph type="title"/>
          </p:nvPr>
        </p:nvSpPr>
        <p:spPr>
          <a:xfrm>
            <a:off x="1435100" y="1092200"/>
            <a:ext cx="10464800" cy="5765800"/>
          </a:xfrm>
          <a:prstGeom prst="rect">
            <a:avLst/>
          </a:prstGeom>
        </p:spPr>
        <p:txBody>
          <a:bodyPr anchor="b"/>
          <a:lstStyle/>
          <a:p>
            <a:pPr/>
            <a:r>
              <a:t>Titeltext</a:t>
            </a:r>
          </a:p>
        </p:txBody>
      </p:sp>
      <p:sp>
        <p:nvSpPr>
          <p:cNvPr id="41" name="Textebene 1…"/>
          <p:cNvSpPr txBox="1"/>
          <p:nvPr>
            <p:ph type="body" sz="quarter" idx="1"/>
          </p:nvPr>
        </p:nvSpPr>
        <p:spPr>
          <a:xfrm>
            <a:off x="1435100" y="7556500"/>
            <a:ext cx="10464800" cy="5092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1pPr>
            <a:lvl2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2pPr>
            <a:lvl3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3pPr>
            <a:lvl4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4pPr>
            <a:lvl5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42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- Ob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Linie Linie" descr="Linie Linie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10107" y="3853998"/>
            <a:ext cx="20407882" cy="89804"/>
          </a:xfrm>
          <a:prstGeom prst="rect">
            <a:avLst/>
          </a:prstGeom>
        </p:spPr>
      </p:pic>
      <p:sp>
        <p:nvSpPr>
          <p:cNvPr id="51" name="Titeltext"/>
          <p:cNvSpPr txBox="1"/>
          <p:nvPr>
            <p:ph type="title"/>
          </p:nvPr>
        </p:nvSpPr>
        <p:spPr>
          <a:xfrm>
            <a:off x="2374900" y="977900"/>
            <a:ext cx="19621500" cy="2679700"/>
          </a:xfrm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52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&amp; Pun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Linie Linie" descr="Linie Linie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10107" y="3853998"/>
            <a:ext cx="20407882" cy="89804"/>
          </a:xfrm>
          <a:prstGeom prst="rect">
            <a:avLst/>
          </a:prstGeom>
        </p:spPr>
      </p:pic>
      <p:sp>
        <p:nvSpPr>
          <p:cNvPr id="61" name="Titeltext"/>
          <p:cNvSpPr txBox="1"/>
          <p:nvPr>
            <p:ph type="title"/>
          </p:nvPr>
        </p:nvSpPr>
        <p:spPr>
          <a:xfrm>
            <a:off x="2374900" y="977900"/>
            <a:ext cx="19621500" cy="2679700"/>
          </a:xfrm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62" name="Textebene 1…"/>
          <p:cNvSpPr txBox="1"/>
          <p:nvPr>
            <p:ph type="body" idx="1"/>
          </p:nvPr>
        </p:nvSpPr>
        <p:spPr>
          <a:xfrm>
            <a:off x="2374900" y="4584700"/>
            <a:ext cx="19621500" cy="8039100"/>
          </a:xfrm>
          <a:prstGeom prst="rect">
            <a:avLst/>
          </a:prstGeom>
        </p:spPr>
        <p:txBody>
          <a:bodyPr/>
          <a:lstStyle>
            <a:lvl1pPr>
              <a:buBlip>
                <a:blip r:embed="rId3"/>
              </a:buBlip>
            </a:lvl1pPr>
            <a:lvl2pPr>
              <a:buBlip>
                <a:blip r:embed="rId3"/>
              </a:buBlip>
            </a:lvl2pPr>
            <a:lvl3pPr>
              <a:buBlip>
                <a:blip r:embed="rId3"/>
              </a:buBlip>
            </a:lvl3pPr>
            <a:lvl4pPr>
              <a:buBlip>
                <a:blip r:embed="rId3"/>
              </a:buBlip>
            </a:lvl4pPr>
            <a:lvl5pPr>
              <a:buBlip>
                <a:blip r:embed="rId3"/>
              </a:buBlip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63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, Punkt &amp;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Linie Linie" descr="Linie Linie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10107" y="3853998"/>
            <a:ext cx="20407882" cy="89804"/>
          </a:xfrm>
          <a:prstGeom prst="rect">
            <a:avLst/>
          </a:prstGeom>
        </p:spPr>
      </p:pic>
      <p:sp>
        <p:nvSpPr>
          <p:cNvPr id="72" name="Schwarzweiße Nahaufnahme eines Klaviers, auf dem gerade gespielt wird"/>
          <p:cNvSpPr/>
          <p:nvPr>
            <p:ph type="pic" idx="21"/>
          </p:nvPr>
        </p:nvSpPr>
        <p:spPr>
          <a:xfrm>
            <a:off x="2388450" y="965200"/>
            <a:ext cx="9968392" cy="14634676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73" name="Titeltext"/>
          <p:cNvSpPr txBox="1"/>
          <p:nvPr>
            <p:ph type="title"/>
          </p:nvPr>
        </p:nvSpPr>
        <p:spPr>
          <a:xfrm>
            <a:off x="2374900" y="977900"/>
            <a:ext cx="19621500" cy="2679700"/>
          </a:xfrm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74" name="Textebene 1…"/>
          <p:cNvSpPr txBox="1"/>
          <p:nvPr>
            <p:ph type="body" sz="half" idx="1"/>
          </p:nvPr>
        </p:nvSpPr>
        <p:spPr>
          <a:xfrm>
            <a:off x="13500100" y="4699000"/>
            <a:ext cx="9055100" cy="7569200"/>
          </a:xfrm>
          <a:prstGeom prst="rect">
            <a:avLst/>
          </a:prstGeom>
        </p:spPr>
        <p:txBody>
          <a:bodyPr/>
          <a:lstStyle>
            <a:lvl1pPr marL="635000" indent="-635000">
              <a:spcBef>
                <a:spcPts val="4200"/>
              </a:spcBef>
              <a:buBlip>
                <a:blip r:embed="rId3"/>
              </a:buBlip>
              <a:defRPr sz="3600"/>
            </a:lvl1pPr>
            <a:lvl2pPr marL="1270000" indent="-635000">
              <a:spcBef>
                <a:spcPts val="4200"/>
              </a:spcBef>
              <a:buBlip>
                <a:blip r:embed="rId3"/>
              </a:buBlip>
              <a:defRPr sz="3600"/>
            </a:lvl2pPr>
            <a:lvl3pPr marL="1905000" indent="-635000">
              <a:spcBef>
                <a:spcPts val="4200"/>
              </a:spcBef>
              <a:buBlip>
                <a:blip r:embed="rId3"/>
              </a:buBlip>
              <a:defRPr sz="3600"/>
            </a:lvl3pPr>
            <a:lvl4pPr marL="2540000" indent="-635000">
              <a:spcBef>
                <a:spcPts val="4200"/>
              </a:spcBef>
              <a:buBlip>
                <a:blip r:embed="rId3"/>
              </a:buBlip>
              <a:defRPr sz="3600"/>
            </a:lvl4pPr>
            <a:lvl5pPr marL="3175000" indent="-635000">
              <a:spcBef>
                <a:spcPts val="4200"/>
              </a:spcBef>
              <a:buBlip>
                <a:blip r:embed="rId3"/>
              </a:buBlip>
              <a:defRPr sz="36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75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, Punkte &amp; Livevideo –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Linie Linie" descr="Linie Linie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10107" y="3853998"/>
            <a:ext cx="20407882" cy="89804"/>
          </a:xfrm>
          <a:prstGeom prst="rect">
            <a:avLst/>
          </a:prstGeom>
        </p:spPr>
      </p:pic>
      <p:sp>
        <p:nvSpPr>
          <p:cNvPr id="84" name="Titeltext"/>
          <p:cNvSpPr txBox="1"/>
          <p:nvPr>
            <p:ph type="title"/>
          </p:nvPr>
        </p:nvSpPr>
        <p:spPr>
          <a:xfrm>
            <a:off x="2374900" y="977900"/>
            <a:ext cx="19621500" cy="2679700"/>
          </a:xfrm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85" name="Textebene 1…"/>
          <p:cNvSpPr txBox="1"/>
          <p:nvPr>
            <p:ph type="body" sz="half" idx="1"/>
          </p:nvPr>
        </p:nvSpPr>
        <p:spPr>
          <a:xfrm>
            <a:off x="13500100" y="4699000"/>
            <a:ext cx="9055100" cy="7569200"/>
          </a:xfrm>
          <a:prstGeom prst="rect">
            <a:avLst/>
          </a:prstGeom>
        </p:spPr>
        <p:txBody>
          <a:bodyPr/>
          <a:lstStyle>
            <a:lvl1pPr marL="635000" indent="-635000">
              <a:spcBef>
                <a:spcPts val="4200"/>
              </a:spcBef>
              <a:buBlip>
                <a:blip r:embed="rId3"/>
              </a:buBlip>
              <a:defRPr sz="3600"/>
            </a:lvl1pPr>
            <a:lvl2pPr marL="1270000" indent="-635000">
              <a:spcBef>
                <a:spcPts val="4200"/>
              </a:spcBef>
              <a:buBlip>
                <a:blip r:embed="rId3"/>
              </a:buBlip>
              <a:defRPr sz="3600"/>
            </a:lvl2pPr>
            <a:lvl3pPr marL="1905000" indent="-635000">
              <a:spcBef>
                <a:spcPts val="4200"/>
              </a:spcBef>
              <a:buBlip>
                <a:blip r:embed="rId3"/>
              </a:buBlip>
              <a:defRPr sz="3600"/>
            </a:lvl3pPr>
            <a:lvl4pPr marL="2540000" indent="-635000">
              <a:spcBef>
                <a:spcPts val="4200"/>
              </a:spcBef>
              <a:buBlip>
                <a:blip r:embed="rId3"/>
              </a:buBlip>
              <a:defRPr sz="3600"/>
            </a:lvl4pPr>
            <a:lvl5pPr marL="3175000" indent="-635000">
              <a:spcBef>
                <a:spcPts val="4200"/>
              </a:spcBef>
              <a:buBlip>
                <a:blip r:embed="rId3"/>
              </a:buBlip>
              <a:defRPr sz="36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86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, Punkte &amp; Livevideo –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Linie Linie" descr="Linie Linie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10107" y="3853998"/>
            <a:ext cx="20407882" cy="89804"/>
          </a:xfrm>
          <a:prstGeom prst="rect">
            <a:avLst/>
          </a:prstGeom>
        </p:spPr>
      </p:pic>
      <p:sp>
        <p:nvSpPr>
          <p:cNvPr id="95" name="Titeltext"/>
          <p:cNvSpPr txBox="1"/>
          <p:nvPr>
            <p:ph type="title"/>
          </p:nvPr>
        </p:nvSpPr>
        <p:spPr>
          <a:xfrm>
            <a:off x="2374900" y="977900"/>
            <a:ext cx="19621500" cy="2679700"/>
          </a:xfrm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96" name="Textebene 1…"/>
          <p:cNvSpPr txBox="1"/>
          <p:nvPr>
            <p:ph type="body" sz="half" idx="1"/>
          </p:nvPr>
        </p:nvSpPr>
        <p:spPr>
          <a:xfrm>
            <a:off x="13500100" y="4699000"/>
            <a:ext cx="9055100" cy="7569200"/>
          </a:xfrm>
          <a:prstGeom prst="rect">
            <a:avLst/>
          </a:prstGeom>
        </p:spPr>
        <p:txBody>
          <a:bodyPr/>
          <a:lstStyle>
            <a:lvl1pPr marL="635000" indent="-635000">
              <a:spcBef>
                <a:spcPts val="4200"/>
              </a:spcBef>
              <a:buBlip>
                <a:blip r:embed="rId3"/>
              </a:buBlip>
              <a:defRPr sz="3600"/>
            </a:lvl1pPr>
            <a:lvl2pPr marL="1270000" indent="-635000">
              <a:spcBef>
                <a:spcPts val="4200"/>
              </a:spcBef>
              <a:buBlip>
                <a:blip r:embed="rId3"/>
              </a:buBlip>
              <a:defRPr sz="3600"/>
            </a:lvl2pPr>
            <a:lvl3pPr marL="1905000" indent="-635000">
              <a:spcBef>
                <a:spcPts val="4200"/>
              </a:spcBef>
              <a:buBlip>
                <a:blip r:embed="rId3"/>
              </a:buBlip>
              <a:defRPr sz="3600"/>
            </a:lvl3pPr>
            <a:lvl4pPr marL="2540000" indent="-635000">
              <a:spcBef>
                <a:spcPts val="4200"/>
              </a:spcBef>
              <a:buBlip>
                <a:blip r:embed="rId3"/>
              </a:buBlip>
              <a:defRPr sz="3600"/>
            </a:lvl4pPr>
            <a:lvl5pPr marL="3175000" indent="-635000">
              <a:spcBef>
                <a:spcPts val="4200"/>
              </a:spcBef>
              <a:buBlip>
                <a:blip r:embed="rId3"/>
              </a:buBlip>
              <a:defRPr sz="36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97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unk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Textebene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05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3 Stück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chwarzweiße Nahaufnahme eines Saxofons, auf dem gerade gespielt wird"/>
          <p:cNvSpPr/>
          <p:nvPr>
            <p:ph type="pic" sz="half" idx="21"/>
          </p:nvPr>
        </p:nvSpPr>
        <p:spPr>
          <a:xfrm>
            <a:off x="11442700" y="6108700"/>
            <a:ext cx="11978045" cy="8089398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13" name="Schwarzweißfoto einer Person am Schlagzeug"/>
          <p:cNvSpPr/>
          <p:nvPr>
            <p:ph type="pic" sz="half" idx="22"/>
          </p:nvPr>
        </p:nvSpPr>
        <p:spPr>
          <a:xfrm>
            <a:off x="12509500" y="215278"/>
            <a:ext cx="10744200" cy="7164044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14" name="Schwarzweiße Nahaufnahme eines Klaviers, auf dem gerade gespielt wird"/>
          <p:cNvSpPr/>
          <p:nvPr>
            <p:ph type="pic" idx="23"/>
          </p:nvPr>
        </p:nvSpPr>
        <p:spPr>
          <a:xfrm>
            <a:off x="1066800" y="-1079500"/>
            <a:ext cx="10858500" cy="15941454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15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Zita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–Christian Bauer"/>
          <p:cNvSpPr txBox="1"/>
          <p:nvPr>
            <p:ph type="body" sz="quarter" idx="21"/>
          </p:nvPr>
        </p:nvSpPr>
        <p:spPr>
          <a:xfrm>
            <a:off x="2387600" y="8953500"/>
            <a:ext cx="19621500" cy="850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1700"/>
              </a:spcBef>
              <a:buClr>
                <a:srgbClr val="A29A85"/>
              </a:buClr>
              <a:buSzTx/>
              <a:buNone/>
              <a:defRPr sz="5000">
                <a:solidFill>
                  <a:srgbClr val="222222"/>
                </a:solidFill>
              </a:defRPr>
            </a:lvl1pPr>
          </a:lstStyle>
          <a:p>
            <a:pPr/>
            <a:r>
              <a:t>–Christian Bauer</a:t>
            </a:r>
          </a:p>
        </p:txBody>
      </p:sp>
      <p:sp>
        <p:nvSpPr>
          <p:cNvPr id="123" name="„Zitat hier eingeben.“"/>
          <p:cNvSpPr txBox="1"/>
          <p:nvPr>
            <p:ph type="body" sz="quarter" idx="22"/>
          </p:nvPr>
        </p:nvSpPr>
        <p:spPr>
          <a:xfrm>
            <a:off x="2387600" y="5994400"/>
            <a:ext cx="19621500" cy="9906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20000"/>
              </a:lnSpc>
              <a:buSzTx/>
              <a:buNone/>
              <a:defRPr b="1" spc="-174" sz="5800">
                <a:latin typeface="+mn-lt"/>
                <a:ea typeface="+mn-ea"/>
                <a:cs typeface="+mn-cs"/>
                <a:sym typeface="Superclarendon Regular"/>
              </a:defRPr>
            </a:lvl1pPr>
          </a:lstStyle>
          <a:p>
            <a:pPr/>
            <a:r>
              <a:t>„Zitat hier eingeben.“ </a:t>
            </a:r>
          </a:p>
        </p:txBody>
      </p:sp>
      <p:sp>
        <p:nvSpPr>
          <p:cNvPr id="124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chwarzweißfoto einer Person am Schlagzeug"/>
          <p:cNvSpPr/>
          <p:nvPr>
            <p:ph type="pic" idx="21"/>
          </p:nvPr>
        </p:nvSpPr>
        <p:spPr>
          <a:xfrm>
            <a:off x="0" y="-1524000"/>
            <a:ext cx="24390354" cy="1626305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32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r - 2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r - 3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1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16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bene 1…"/>
          <p:cNvSpPr txBox="1"/>
          <p:nvPr>
            <p:ph type="body" idx="1"/>
          </p:nvPr>
        </p:nvSpPr>
        <p:spPr>
          <a:xfrm>
            <a:off x="2374900" y="1778000"/>
            <a:ext cx="19621500" cy="101473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buBlip>
                <a:blip r:embed="rId3"/>
              </a:buBlip>
            </a:lvl1pPr>
            <a:lvl2pPr>
              <a:buBlip>
                <a:blip r:embed="rId3"/>
              </a:buBlip>
            </a:lvl2pPr>
            <a:lvl3pPr>
              <a:buBlip>
                <a:blip r:embed="rId3"/>
              </a:buBlip>
            </a:lvl3pPr>
            <a:lvl4pPr>
              <a:buBlip>
                <a:blip r:embed="rId3"/>
              </a:buBlip>
            </a:lvl4pPr>
            <a:lvl5pPr>
              <a:buBlip>
                <a:blip r:embed="rId3"/>
              </a:buBlip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3" name="Titeltext"/>
          <p:cNvSpPr txBox="1"/>
          <p:nvPr>
            <p:ph type="title"/>
          </p:nvPr>
        </p:nvSpPr>
        <p:spPr>
          <a:xfrm>
            <a:off x="2387600" y="977900"/>
            <a:ext cx="19621500" cy="2679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Titeltext</a:t>
            </a:r>
          </a:p>
        </p:txBody>
      </p:sp>
      <p:sp>
        <p:nvSpPr>
          <p:cNvPr id="4" name="Foliennummer"/>
          <p:cNvSpPr txBox="1"/>
          <p:nvPr>
            <p:ph type="sldNum" sz="quarter" idx="2"/>
          </p:nvPr>
        </p:nvSpPr>
        <p:spPr>
          <a:xfrm>
            <a:off x="11927872" y="12674600"/>
            <a:ext cx="504445" cy="465532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 algn="ctr">
              <a:spcBef>
                <a:spcPts val="0"/>
              </a:spcBef>
              <a:defRPr b="1" sz="2400">
                <a:solidFill>
                  <a:srgbClr val="F1F1F1"/>
                </a:solidFill>
                <a:latin typeface="+mn-lt"/>
                <a:ea typeface="+mn-ea"/>
                <a:cs typeface="+mn-cs"/>
                <a:sym typeface="Superclarendon Regular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</p:sldLayoutIdLst>
  <p:transition xmlns:p14="http://schemas.microsoft.com/office/powerpoint/2010/main" spd="med" advClick="1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9pPr>
    </p:titleStyle>
    <p:bodyStyle>
      <a:lvl1pPr marL="8128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1pPr>
      <a:lvl2pPr marL="16256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2pPr>
      <a:lvl3pPr marL="24384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3pPr>
      <a:lvl4pPr marL="32512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4pPr>
      <a:lvl5pPr marL="40640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5pPr>
      <a:lvl6pPr marL="48768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6pPr>
      <a:lvl7pPr marL="56896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7pPr>
      <a:lvl8pPr marL="65024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8pPr>
      <a:lvl9pPr marL="73152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9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Relationship Id="rId4" Type="http://schemas.openxmlformats.org/officeDocument/2006/relationships/image" Target="../media/image13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image" Target="../media/image2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rojektwoche 2024…"/>
          <p:cNvSpPr txBox="1"/>
          <p:nvPr>
            <p:ph type="ctrTitle"/>
          </p:nvPr>
        </p:nvSpPr>
        <p:spPr>
          <a:xfrm>
            <a:off x="-6566025" y="7890294"/>
            <a:ext cx="25098166" cy="3611013"/>
          </a:xfrm>
          <a:prstGeom prst="rect">
            <a:avLst/>
          </a:prstGeom>
        </p:spPr>
        <p:txBody>
          <a:bodyPr/>
          <a:lstStyle/>
          <a:p>
            <a:pPr defTabSz="742950">
              <a:lnSpc>
                <a:spcPct val="120000"/>
              </a:lnSpc>
              <a:spcBef>
                <a:spcPts val="5300"/>
              </a:spcBef>
              <a:defRPr spc="-245" sz="8190">
                <a:solidFill>
                  <a:srgbClr val="DA9D65"/>
                </a:solidFill>
              </a:defRPr>
            </a:pPr>
            <a:r>
              <a:t>Projektwoche 2024 </a:t>
            </a:r>
          </a:p>
          <a:p>
            <a:pPr defTabSz="742950">
              <a:lnSpc>
                <a:spcPct val="120000"/>
              </a:lnSpc>
              <a:spcBef>
                <a:spcPts val="5300"/>
              </a:spcBef>
              <a:defRPr spc="-245" sz="8190">
                <a:solidFill>
                  <a:srgbClr val="DA9D65"/>
                </a:solidFill>
              </a:defRPr>
            </a:pPr>
            <a:r>
              <a:t>Tag 1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D75F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FullSizeRender.heic" descr="FullSizeRender.heic"/>
          <p:cNvPicPr>
            <a:picLocks noChangeAspect="0"/>
          </p:cNvPicPr>
          <p:nvPr>
            <p:ph type="pic" idx="21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12560300" y="1028700"/>
            <a:ext cx="10553700" cy="11656616"/>
          </a:xfrm>
          <a:prstGeom prst="rect">
            <a:avLst/>
          </a:prstGeom>
        </p:spPr>
      </p:pic>
      <p:sp>
        <p:nvSpPr>
          <p:cNvPr id="165" name="Upcyling von Textilien"/>
          <p:cNvSpPr txBox="1"/>
          <p:nvPr>
            <p:ph type="title"/>
          </p:nvPr>
        </p:nvSpPr>
        <p:spPr>
          <a:xfrm>
            <a:off x="1435100" y="1714240"/>
            <a:ext cx="10464800" cy="5765801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>
                <a:alpha val="75000"/>
              </a:srgbClr>
            </a:outerShdw>
          </a:effectLst>
        </p:spPr>
        <p:txBody>
          <a:bodyPr/>
          <a:lstStyle>
            <a:lvl1pPr>
              <a:lnSpc>
                <a:spcPct val="120000"/>
              </a:lnSpc>
              <a:spcBef>
                <a:spcPts val="5900"/>
              </a:spcBef>
              <a:defRPr spc="-174" sz="5800">
                <a:solidFill>
                  <a:srgbClr val="FFFFFF"/>
                </a:solidFill>
              </a:defRPr>
            </a:lvl1pPr>
          </a:lstStyle>
          <a:p>
            <a:pPr/>
            <a:r>
              <a:t>Upcyling von Textilien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EBEB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FullSizeRender.heic" descr="FullSizeRender.heic"/>
          <p:cNvPicPr>
            <a:picLocks noChangeAspect="0"/>
          </p:cNvPicPr>
          <p:nvPr>
            <p:ph type="pic" idx="21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12458700" y="7108818"/>
            <a:ext cx="10820400" cy="5562601"/>
          </a:xfrm>
          <a:prstGeom prst="rect">
            <a:avLst/>
          </a:prstGeom>
        </p:spPr>
      </p:pic>
      <p:pic>
        <p:nvPicPr>
          <p:cNvPr id="168" name="FullSizeRender.heic" descr="FullSizeRender.heic"/>
          <p:cNvPicPr>
            <a:picLocks noChangeAspect="0"/>
          </p:cNvPicPr>
          <p:nvPr>
            <p:ph type="pic" idx="22"/>
          </p:nvPr>
        </p:nvPicPr>
        <p:blipFill>
          <a:blip r:embed="rId3">
            <a:extLst/>
          </a:blip>
          <a:stretch>
            <a:fillRect/>
          </a:stretch>
        </p:blipFill>
        <p:spPr>
          <a:xfrm>
            <a:off x="12458700" y="1016000"/>
            <a:ext cx="10820400" cy="5562601"/>
          </a:xfrm>
          <a:prstGeom prst="rect">
            <a:avLst/>
          </a:prstGeom>
        </p:spPr>
      </p:pic>
      <p:pic>
        <p:nvPicPr>
          <p:cNvPr id="169" name="FullSizeRender.heic" descr="FullSizeRender.heic"/>
          <p:cNvPicPr>
            <a:picLocks noChangeAspect="0"/>
          </p:cNvPicPr>
          <p:nvPr>
            <p:ph type="pic" idx="23"/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28700" y="1027611"/>
            <a:ext cx="10896601" cy="11658601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8B745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IMG_7340.heic" descr="IMG_7340.heic"/>
          <p:cNvPicPr>
            <a:picLocks noChangeAspect="0"/>
          </p:cNvPicPr>
          <p:nvPr>
            <p:ph type="pic" idx="21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12560300" y="1028700"/>
            <a:ext cx="10553700" cy="11656616"/>
          </a:xfrm>
          <a:prstGeom prst="rect">
            <a:avLst/>
          </a:prstGeom>
        </p:spPr>
      </p:pic>
      <p:sp>
        <p:nvSpPr>
          <p:cNvPr id="172" name="Möbel upcyling"/>
          <p:cNvSpPr txBox="1"/>
          <p:nvPr>
            <p:ph type="title"/>
          </p:nvPr>
        </p:nvSpPr>
        <p:spPr>
          <a:xfrm>
            <a:off x="1435100" y="1961013"/>
            <a:ext cx="10464800" cy="5765801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>
                <a:alpha val="75000"/>
              </a:srgbClr>
            </a:outerShdw>
          </a:effectLst>
        </p:spPr>
        <p:txBody>
          <a:bodyPr/>
          <a:lstStyle/>
          <a:p>
            <a:pPr/>
            <a:r>
              <a:t>Möbel upcyling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FullSizeRender.heic" descr="FullSizeRender.heic"/>
          <p:cNvPicPr>
            <a:picLocks noChangeAspect="0"/>
          </p:cNvPicPr>
          <p:nvPr>
            <p:ph type="pic" idx="21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12458700" y="7108818"/>
            <a:ext cx="10820400" cy="5562601"/>
          </a:xfrm>
          <a:prstGeom prst="rect">
            <a:avLst/>
          </a:prstGeom>
        </p:spPr>
      </p:pic>
      <p:pic>
        <p:nvPicPr>
          <p:cNvPr id="175" name="FullSizeRender.heic" descr="FullSizeRender.heic"/>
          <p:cNvPicPr>
            <a:picLocks noChangeAspect="0"/>
          </p:cNvPicPr>
          <p:nvPr>
            <p:ph type="pic" idx="22"/>
          </p:nvPr>
        </p:nvPicPr>
        <p:blipFill>
          <a:blip r:embed="rId3">
            <a:extLst/>
          </a:blip>
          <a:stretch>
            <a:fillRect/>
          </a:stretch>
        </p:blipFill>
        <p:spPr>
          <a:xfrm>
            <a:off x="12458700" y="1016000"/>
            <a:ext cx="10820400" cy="5562601"/>
          </a:xfrm>
          <a:prstGeom prst="rect">
            <a:avLst/>
          </a:prstGeom>
        </p:spPr>
      </p:pic>
      <p:pic>
        <p:nvPicPr>
          <p:cNvPr id="176" name="FullSizeRender.heic" descr="FullSizeRender.heic"/>
          <p:cNvPicPr>
            <a:picLocks noChangeAspect="0"/>
          </p:cNvPicPr>
          <p:nvPr>
            <p:ph type="pic" idx="23"/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28700" y="1027611"/>
            <a:ext cx="10896601" cy="11658601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A9CBB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FullSizeRender.heic" descr="FullSizeRender.heic"/>
          <p:cNvPicPr>
            <a:picLocks noChangeAspect="0"/>
          </p:cNvPicPr>
          <p:nvPr>
            <p:ph type="pic" idx="21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12560300" y="1028699"/>
            <a:ext cx="10553700" cy="11656617"/>
          </a:xfrm>
          <a:prstGeom prst="rect">
            <a:avLst/>
          </a:prstGeom>
        </p:spPr>
      </p:pic>
      <p:sp>
        <p:nvSpPr>
          <p:cNvPr id="179" name="Nachhaltige Sitzmöglichkeigen"/>
          <p:cNvSpPr txBox="1"/>
          <p:nvPr>
            <p:ph type="title"/>
          </p:nvPr>
        </p:nvSpPr>
        <p:spPr>
          <a:xfrm>
            <a:off x="1664546" y="2698325"/>
            <a:ext cx="10464801" cy="5765801"/>
          </a:xfrm>
          <a:prstGeom prst="rect">
            <a:avLst/>
          </a:prstGeom>
          <a:effectLst>
            <a:outerShdw sx="100000" sy="100000" kx="0" ky="0" algn="b" rotWithShape="0" blurRad="63500" dist="25400" dir="5400000">
              <a:srgbClr val="000000">
                <a:alpha val="50000"/>
              </a:srgbClr>
            </a:outerShdw>
          </a:effectLst>
        </p:spPr>
        <p:txBody>
          <a:bodyPr/>
          <a:lstStyle/>
          <a:p>
            <a:pPr defTabSz="742950">
              <a:defRPr spc="-178" sz="5940"/>
            </a:pPr>
          </a:p>
          <a:p>
            <a:pPr defTabSz="742950">
              <a:defRPr spc="-178" sz="5940"/>
            </a:pPr>
          </a:p>
          <a:p>
            <a:pPr defTabSz="742950">
              <a:defRPr spc="-178" sz="5940"/>
            </a:pPr>
          </a:p>
          <a:p>
            <a:pPr defTabSz="742950">
              <a:defRPr spc="-178" sz="5940"/>
            </a:pPr>
            <a:r>
              <a:t>Nachhaltige Sitzmöglichkeigen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FullSizeRender.heic" descr="FullSizeRender.heic"/>
          <p:cNvPicPr>
            <a:picLocks noChangeAspect="0"/>
          </p:cNvPicPr>
          <p:nvPr>
            <p:ph type="pic" idx="21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12458700" y="7108818"/>
            <a:ext cx="10820400" cy="5562601"/>
          </a:xfrm>
          <a:prstGeom prst="rect">
            <a:avLst/>
          </a:prstGeom>
        </p:spPr>
      </p:pic>
      <p:pic>
        <p:nvPicPr>
          <p:cNvPr id="182" name="IMG_7336.jpeg" descr="IMG_7336.jpeg"/>
          <p:cNvPicPr>
            <a:picLocks noChangeAspect="0"/>
          </p:cNvPicPr>
          <p:nvPr>
            <p:ph type="pic" idx="22"/>
          </p:nvPr>
        </p:nvPicPr>
        <p:blipFill>
          <a:blip r:embed="rId3">
            <a:extLst/>
          </a:blip>
          <a:stretch>
            <a:fillRect/>
          </a:stretch>
        </p:blipFill>
        <p:spPr>
          <a:xfrm>
            <a:off x="12458700" y="1016000"/>
            <a:ext cx="10820400" cy="5562600"/>
          </a:xfrm>
          <a:prstGeom prst="rect">
            <a:avLst/>
          </a:prstGeom>
        </p:spPr>
      </p:pic>
      <p:pic>
        <p:nvPicPr>
          <p:cNvPr id="183" name="FullSizeRender.heic" descr="FullSizeRender.heic"/>
          <p:cNvPicPr>
            <a:picLocks noChangeAspect="0"/>
          </p:cNvPicPr>
          <p:nvPr>
            <p:ph type="pic" idx="23"/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28700" y="1027611"/>
            <a:ext cx="10896601" cy="11658601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30475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FullSizeRender.heic" descr="FullSizeRender.heic"/>
          <p:cNvPicPr>
            <a:picLocks noChangeAspect="0"/>
          </p:cNvPicPr>
          <p:nvPr>
            <p:ph type="pic" idx="21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12560300" y="1028700"/>
            <a:ext cx="10553700" cy="11656616"/>
          </a:xfrm>
          <a:prstGeom prst="rect">
            <a:avLst/>
          </a:prstGeom>
        </p:spPr>
      </p:pic>
      <p:sp>
        <p:nvSpPr>
          <p:cNvPr id="186" name="Gestaltung des Umzugwagens"/>
          <p:cNvSpPr txBox="1"/>
          <p:nvPr>
            <p:ph type="title"/>
          </p:nvPr>
        </p:nvSpPr>
        <p:spPr>
          <a:xfrm>
            <a:off x="1435100" y="2173876"/>
            <a:ext cx="10464800" cy="5765801"/>
          </a:xfrm>
          <a:prstGeom prst="rect">
            <a:avLst/>
          </a:prstGeom>
          <a:effectLst>
            <a:outerShdw sx="100000" sy="100000" kx="0" ky="0" algn="b" rotWithShape="0" blurRad="190500" dist="12700" dir="5400000">
              <a:srgbClr val="000000">
                <a:alpha val="75000"/>
              </a:srgbClr>
            </a:outerShdw>
          </a:effectLst>
        </p:spPr>
        <p:txBody>
          <a:bodyPr/>
          <a:lstStyle/>
          <a:p>
            <a:pPr/>
            <a:r>
              <a:t>Gestaltung des Umzugwagens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EBEB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FullSizeRender.heic" descr="FullSizeRender.heic"/>
          <p:cNvPicPr>
            <a:picLocks noChangeAspect="0"/>
          </p:cNvPicPr>
          <p:nvPr>
            <p:ph type="pic" idx="21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12458700" y="7108818"/>
            <a:ext cx="10820400" cy="5562601"/>
          </a:xfrm>
          <a:prstGeom prst="rect">
            <a:avLst/>
          </a:prstGeom>
        </p:spPr>
      </p:pic>
      <p:pic>
        <p:nvPicPr>
          <p:cNvPr id="189" name="FullSizeRender.heic" descr="FullSizeRender.heic"/>
          <p:cNvPicPr>
            <a:picLocks noChangeAspect="0"/>
          </p:cNvPicPr>
          <p:nvPr>
            <p:ph type="pic" idx="22"/>
          </p:nvPr>
        </p:nvPicPr>
        <p:blipFill>
          <a:blip r:embed="rId3">
            <a:extLst/>
          </a:blip>
          <a:stretch>
            <a:fillRect/>
          </a:stretch>
        </p:blipFill>
        <p:spPr>
          <a:xfrm>
            <a:off x="12458700" y="1016000"/>
            <a:ext cx="10820400" cy="5562601"/>
          </a:xfrm>
          <a:prstGeom prst="rect">
            <a:avLst/>
          </a:prstGeom>
        </p:spPr>
      </p:pic>
      <p:pic>
        <p:nvPicPr>
          <p:cNvPr id="190" name="FullSizeRender.heic" descr="FullSizeRender.heic"/>
          <p:cNvPicPr>
            <a:picLocks noChangeAspect="0"/>
          </p:cNvPicPr>
          <p:nvPr>
            <p:ph type="pic" idx="23"/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28700" y="1027611"/>
            <a:ext cx="10896601" cy="11658601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med" advClick="1"/>
</p:sld>
</file>

<file path=ppt/theme/_rels/theme1.xml.rels><?xml version="1.0" encoding="UTF-8"?>
<Relationships xmlns="http://schemas.openxmlformats.org/package/2006/relationships"><Relationship Id="rId1" Type="http://schemas.openxmlformats.org/officeDocument/2006/relationships/image" Target="../media/image2.png"/></Relationships>

</file>

<file path=ppt/theme/_rels/theme2.xml.rels><?xml version="1.0" encoding="UTF-8"?>
<Relationships xmlns="http://schemas.openxmlformats.org/package/2006/relationships"><Relationship Id="rId1" Type="http://schemas.openxmlformats.org/officeDocument/2006/relationships/image" Target="../media/image5.png"/></Relationships>

</file>

<file path=ppt/theme/theme1.xml><?xml version="1.0" encoding="utf-8"?>
<a:theme xmlns:a="http://schemas.openxmlformats.org/drawingml/2006/main" xmlns:r="http://schemas.openxmlformats.org/officeDocument/2006/relationships" name="New_Template6">
  <a:themeElements>
    <a:clrScheme name="New_Template6">
      <a:dk1>
        <a:srgbClr val="000000"/>
      </a:dk1>
      <a:lt1>
        <a:srgbClr val="EEEEEE"/>
      </a:lt1>
      <a:dk2>
        <a:srgbClr val="3E4044"/>
      </a:dk2>
      <a:lt2>
        <a:srgbClr val="DCDDE0"/>
      </a:lt2>
      <a:accent1>
        <a:srgbClr val="0AB8BF"/>
      </a:accent1>
      <a:accent2>
        <a:srgbClr val="82B21C"/>
      </a:accent2>
      <a:accent3>
        <a:srgbClr val="E6A629"/>
      </a:accent3>
      <a:accent4>
        <a:srgbClr val="E86F1B"/>
      </a:accent4>
      <a:accent5>
        <a:srgbClr val="C4411D"/>
      </a:accent5>
      <a:accent6>
        <a:srgbClr val="795B8C"/>
      </a:accent6>
      <a:hlink>
        <a:srgbClr val="0000FF"/>
      </a:hlink>
      <a:folHlink>
        <a:srgbClr val="FF00FF"/>
      </a:folHlink>
    </a:clrScheme>
    <a:fontScheme name="New_Template6">
      <a:majorFont>
        <a:latin typeface="Superclarendon Regular"/>
        <a:ea typeface="Superclarendon Regular"/>
        <a:cs typeface="Superclarendon Regular"/>
      </a:majorFont>
      <a:minorFont>
        <a:latin typeface="Superclarendon Regular"/>
        <a:ea typeface="Superclarendon Regular"/>
        <a:cs typeface="Superclarendon Regular"/>
      </a:minorFont>
    </a:fontScheme>
    <a:fmtScheme name="New_Templat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EEEEEE"/>
            </a:solidFill>
            <a:effectLst>
              <a:outerShdw sx="100000" sy="100000" kx="0" ky="0" algn="b" rotWithShape="0" blurRad="25400" dist="25400" dir="2388334">
                <a:srgbClr val="000000">
                  <a:alpha val="79310"/>
                </a:srgbClr>
              </a:outerShdw>
            </a:effectLst>
            <a:uFillTx/>
            <a:latin typeface="Helvetica Neue Bold Condensed"/>
            <a:ea typeface="Helvetica Neue Bold Condensed"/>
            <a:cs typeface="Helvetica Neue Bold Condensed"/>
            <a:sym typeface="Helvetica Neue Bold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>
          <a:noFill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l" defTabSz="825500" rtl="0" fontAlgn="auto" latinLnBrk="0" hangingPunct="0">
          <a:lnSpc>
            <a:spcPct val="100000"/>
          </a:lnSpc>
          <a:spcBef>
            <a:spcPts val="59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600" u="none" kumimoji="0" normalizeH="0">
            <a:ln>
              <a:noFill/>
            </a:ln>
            <a:solidFill>
              <a:srgbClr val="EEEEEE"/>
            </a:solidFill>
            <a:effectLst/>
            <a:uFillTx/>
            <a:latin typeface="Helvetica Neue Bold Condensed"/>
            <a:ea typeface="Helvetica Neue Bold Condensed"/>
            <a:cs typeface="Helvetica Neue Bold Condensed"/>
            <a:sym typeface="Helvetica Neue Bold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New_Template6">
  <a:themeElements>
    <a:clrScheme name="New_Template6">
      <a:dk1>
        <a:srgbClr val="000000"/>
      </a:dk1>
      <a:lt1>
        <a:srgbClr val="FFFFFF"/>
      </a:lt1>
      <a:dk2>
        <a:srgbClr val="3E4044"/>
      </a:dk2>
      <a:lt2>
        <a:srgbClr val="DCDDE0"/>
      </a:lt2>
      <a:accent1>
        <a:srgbClr val="0AB8BF"/>
      </a:accent1>
      <a:accent2>
        <a:srgbClr val="82B21C"/>
      </a:accent2>
      <a:accent3>
        <a:srgbClr val="E6A629"/>
      </a:accent3>
      <a:accent4>
        <a:srgbClr val="E86F1B"/>
      </a:accent4>
      <a:accent5>
        <a:srgbClr val="C4411D"/>
      </a:accent5>
      <a:accent6>
        <a:srgbClr val="795B8C"/>
      </a:accent6>
      <a:hlink>
        <a:srgbClr val="0000FF"/>
      </a:hlink>
      <a:folHlink>
        <a:srgbClr val="FF00FF"/>
      </a:folHlink>
    </a:clrScheme>
    <a:fontScheme name="New_Template6">
      <a:majorFont>
        <a:latin typeface="Superclarendon Regular"/>
        <a:ea typeface="Superclarendon Regular"/>
        <a:cs typeface="Superclarendon Regular"/>
      </a:majorFont>
      <a:minorFont>
        <a:latin typeface="Superclarendon Regular"/>
        <a:ea typeface="Superclarendon Regular"/>
        <a:cs typeface="Superclarendon Regular"/>
      </a:minorFont>
    </a:fontScheme>
    <a:fmtScheme name="New_Templat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EEEEEE"/>
            </a:solidFill>
            <a:effectLst>
              <a:outerShdw sx="100000" sy="100000" kx="0" ky="0" algn="b" rotWithShape="0" blurRad="25400" dist="25400" dir="2388334">
                <a:srgbClr val="000000">
                  <a:alpha val="79310"/>
                </a:srgbClr>
              </a:outerShdw>
            </a:effectLst>
            <a:uFillTx/>
            <a:latin typeface="Helvetica Neue Bold Condensed"/>
            <a:ea typeface="Helvetica Neue Bold Condensed"/>
            <a:cs typeface="Helvetica Neue Bold Condensed"/>
            <a:sym typeface="Helvetica Neue Bold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>
          <a:noFill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l" defTabSz="825500" rtl="0" fontAlgn="auto" latinLnBrk="0" hangingPunct="0">
          <a:lnSpc>
            <a:spcPct val="100000"/>
          </a:lnSpc>
          <a:spcBef>
            <a:spcPts val="59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600" u="none" kumimoji="0" normalizeH="0">
            <a:ln>
              <a:noFill/>
            </a:ln>
            <a:solidFill>
              <a:srgbClr val="EEEEEE"/>
            </a:solidFill>
            <a:effectLst/>
            <a:uFillTx/>
            <a:latin typeface="Helvetica Neue Bold Condensed"/>
            <a:ea typeface="Helvetica Neue Bold Condensed"/>
            <a:cs typeface="Helvetica Neue Bold Condensed"/>
            <a:sym typeface="Helvetica Neue Bold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