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9"/>
  </p:notesMasterIdLst>
  <p:sldIdLst>
    <p:sldId id="256" r:id="rId5"/>
    <p:sldId id="257" r:id="rId6"/>
    <p:sldId id="258" r:id="rId7"/>
    <p:sldId id="259" r:id="rId8"/>
    <p:sldId id="260" r:id="rId9"/>
    <p:sldId id="263" r:id="rId10"/>
    <p:sldId id="261" r:id="rId11"/>
    <p:sldId id="262" r:id="rId12"/>
    <p:sldId id="268" r:id="rId13"/>
    <p:sldId id="269" r:id="rId14"/>
    <p:sldId id="264" r:id="rId15"/>
    <p:sldId id="265" r:id="rId16"/>
    <p:sldId id="266" r:id="rId17"/>
    <p:sldId id="267" r:id="rId18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08AE4E-6972-483F-9482-1AFC8F3C55E9}" v="18" dt="2026-09-25T05:55:20.8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ia Günsche" userId="18dc176d-f0cc-4cce-8b07-af77d83ca54a" providerId="ADAL" clId="{5FE22BBA-F406-4C83-9109-4EF105138000}"/>
    <pc:docChg chg="undo custSel addSld modSld sldOrd">
      <pc:chgData name="Maria Günsche" userId="18dc176d-f0cc-4cce-8b07-af77d83ca54a" providerId="ADAL" clId="{5FE22BBA-F406-4C83-9109-4EF105138000}" dt="2026-09-25T05:55:20.828" v="504" actId="403"/>
      <pc:docMkLst>
        <pc:docMk/>
      </pc:docMkLst>
      <pc:sldChg chg="modSp mod">
        <pc:chgData name="Maria Günsche" userId="18dc176d-f0cc-4cce-8b07-af77d83ca54a" providerId="ADAL" clId="{5FE22BBA-F406-4C83-9109-4EF105138000}" dt="2026-09-24T07:13:51.498" v="30" actId="20577"/>
        <pc:sldMkLst>
          <pc:docMk/>
          <pc:sldMk cId="0" sldId="257"/>
        </pc:sldMkLst>
        <pc:spChg chg="mod">
          <ac:chgData name="Maria Günsche" userId="18dc176d-f0cc-4cce-8b07-af77d83ca54a" providerId="ADAL" clId="{5FE22BBA-F406-4C83-9109-4EF105138000}" dt="2026-09-24T07:13:25.952" v="25" actId="20577"/>
          <ac:spMkLst>
            <pc:docMk/>
            <pc:sldMk cId="0" sldId="257"/>
            <ac:spMk id="3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3:51.498" v="30" actId="20577"/>
          <ac:spMkLst>
            <pc:docMk/>
            <pc:sldMk cId="0" sldId="257"/>
            <ac:spMk id="4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3:17.538" v="24" actId="403"/>
          <ac:spMkLst>
            <pc:docMk/>
            <pc:sldMk cId="0" sldId="257"/>
            <ac:spMk id="5" creationId="{00000000-0000-0000-0000-000000000000}"/>
          </ac:spMkLst>
        </pc:spChg>
      </pc:sldChg>
      <pc:sldChg chg="modSp mod">
        <pc:chgData name="Maria Günsche" userId="18dc176d-f0cc-4cce-8b07-af77d83ca54a" providerId="ADAL" clId="{5FE22BBA-F406-4C83-9109-4EF105138000}" dt="2026-09-24T07:15:21.438" v="59" actId="403"/>
        <pc:sldMkLst>
          <pc:docMk/>
          <pc:sldMk cId="0" sldId="258"/>
        </pc:sldMkLst>
        <pc:spChg chg="mod">
          <ac:chgData name="Maria Günsche" userId="18dc176d-f0cc-4cce-8b07-af77d83ca54a" providerId="ADAL" clId="{5FE22BBA-F406-4C83-9109-4EF105138000}" dt="2026-09-24T07:15:21.438" v="59" actId="403"/>
          <ac:spMkLst>
            <pc:docMk/>
            <pc:sldMk cId="0" sldId="258"/>
            <ac:spMk id="4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5:15.401" v="57" actId="403"/>
          <ac:spMkLst>
            <pc:docMk/>
            <pc:sldMk cId="0" sldId="258"/>
            <ac:spMk id="9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5:11.592" v="55" actId="403"/>
          <ac:spMkLst>
            <pc:docMk/>
            <pc:sldMk cId="0" sldId="258"/>
            <ac:spMk id="10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4:59.015" v="52" actId="403"/>
          <ac:spMkLst>
            <pc:docMk/>
            <pc:sldMk cId="0" sldId="258"/>
            <ac:spMk id="14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5:07.613" v="54" actId="404"/>
          <ac:spMkLst>
            <pc:docMk/>
            <pc:sldMk cId="0" sldId="258"/>
            <ac:spMk id="15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4:55.560" v="49" actId="403"/>
          <ac:spMkLst>
            <pc:docMk/>
            <pc:sldMk cId="0" sldId="258"/>
            <ac:spMk id="19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4:46.835" v="46" actId="403"/>
          <ac:spMkLst>
            <pc:docMk/>
            <pc:sldMk cId="0" sldId="258"/>
            <ac:spMk id="20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4:06.783" v="36" actId="404"/>
          <ac:spMkLst>
            <pc:docMk/>
            <pc:sldMk cId="0" sldId="258"/>
            <ac:spMk id="21" creationId="{00000000-0000-0000-0000-000000000000}"/>
          </ac:spMkLst>
        </pc:spChg>
      </pc:sldChg>
      <pc:sldChg chg="modSp mod">
        <pc:chgData name="Maria Günsche" userId="18dc176d-f0cc-4cce-8b07-af77d83ca54a" providerId="ADAL" clId="{5FE22BBA-F406-4C83-9109-4EF105138000}" dt="2026-09-24T07:16:44.221" v="82" actId="404"/>
        <pc:sldMkLst>
          <pc:docMk/>
          <pc:sldMk cId="0" sldId="259"/>
        </pc:sldMkLst>
        <pc:spChg chg="mod">
          <ac:chgData name="Maria Günsche" userId="18dc176d-f0cc-4cce-8b07-af77d83ca54a" providerId="ADAL" clId="{5FE22BBA-F406-4C83-9109-4EF105138000}" dt="2026-09-24T07:16:03.216" v="66" actId="403"/>
          <ac:spMkLst>
            <pc:docMk/>
            <pc:sldMk cId="0" sldId="259"/>
            <ac:spMk id="7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5:58.463" v="63" actId="403"/>
          <ac:spMkLst>
            <pc:docMk/>
            <pc:sldMk cId="0" sldId="259"/>
            <ac:spMk id="8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6:11.580" v="68" actId="1076"/>
          <ac:spMkLst>
            <pc:docMk/>
            <pc:sldMk cId="0" sldId="259"/>
            <ac:spMk id="9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6:31.946" v="78" actId="403"/>
          <ac:spMkLst>
            <pc:docMk/>
            <pc:sldMk cId="0" sldId="259"/>
            <ac:spMk id="10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6:19.215" v="70" actId="403"/>
          <ac:spMkLst>
            <pc:docMk/>
            <pc:sldMk cId="0" sldId="259"/>
            <ac:spMk id="13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6:24.067" v="72" actId="403"/>
          <ac:spMkLst>
            <pc:docMk/>
            <pc:sldMk cId="0" sldId="259"/>
            <ac:spMk id="16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6:27.558" v="74" actId="403"/>
          <ac:spMkLst>
            <pc:docMk/>
            <pc:sldMk cId="0" sldId="259"/>
            <ac:spMk id="19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16:44.221" v="82" actId="404"/>
          <ac:spMkLst>
            <pc:docMk/>
            <pc:sldMk cId="0" sldId="259"/>
            <ac:spMk id="20" creationId="{00000000-0000-0000-0000-000000000000}"/>
          </ac:spMkLst>
        </pc:spChg>
      </pc:sldChg>
      <pc:sldChg chg="modSp mod">
        <pc:chgData name="Maria Günsche" userId="18dc176d-f0cc-4cce-8b07-af77d83ca54a" providerId="ADAL" clId="{5FE22BBA-F406-4C83-9109-4EF105138000}" dt="2026-09-24T07:25:29.822" v="182" actId="20577"/>
        <pc:sldMkLst>
          <pc:docMk/>
          <pc:sldMk cId="0" sldId="260"/>
        </pc:sldMkLst>
        <pc:spChg chg="mod">
          <ac:chgData name="Maria Günsche" userId="18dc176d-f0cc-4cce-8b07-af77d83ca54a" providerId="ADAL" clId="{5FE22BBA-F406-4C83-9109-4EF105138000}" dt="2026-09-24T07:20:43.630" v="97" actId="1076"/>
          <ac:spMkLst>
            <pc:docMk/>
            <pc:sldMk cId="0" sldId="260"/>
            <ac:spMk id="3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20:43.961" v="98" actId="403"/>
          <ac:spMkLst>
            <pc:docMk/>
            <pc:sldMk cId="0" sldId="260"/>
            <ac:spMk id="4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25:29.822" v="182" actId="20577"/>
          <ac:spMkLst>
            <pc:docMk/>
            <pc:sldMk cId="0" sldId="260"/>
            <ac:spMk id="5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20:30.038" v="92" actId="403"/>
          <ac:spMkLst>
            <pc:docMk/>
            <pc:sldMk cId="0" sldId="260"/>
            <ac:spMk id="7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20:13.665" v="85" actId="403"/>
          <ac:spMkLst>
            <pc:docMk/>
            <pc:sldMk cId="0" sldId="260"/>
            <ac:spMk id="8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20:33.930" v="94" actId="403"/>
          <ac:spMkLst>
            <pc:docMk/>
            <pc:sldMk cId="0" sldId="260"/>
            <ac:spMk id="10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20:24.722" v="88" actId="403"/>
          <ac:spMkLst>
            <pc:docMk/>
            <pc:sldMk cId="0" sldId="260"/>
            <ac:spMk id="11" creationId="{00000000-0000-0000-0000-000000000000}"/>
          </ac:spMkLst>
        </pc:spChg>
      </pc:sldChg>
      <pc:sldChg chg="modSp mod">
        <pc:chgData name="Maria Günsche" userId="18dc176d-f0cc-4cce-8b07-af77d83ca54a" providerId="ADAL" clId="{5FE22BBA-F406-4C83-9109-4EF105138000}" dt="2026-09-25T05:55:20.828" v="504" actId="403"/>
        <pc:sldMkLst>
          <pc:docMk/>
          <pc:sldMk cId="0" sldId="261"/>
        </pc:sldMkLst>
        <pc:spChg chg="mod">
          <ac:chgData name="Maria Günsche" userId="18dc176d-f0cc-4cce-8b07-af77d83ca54a" providerId="ADAL" clId="{5FE22BBA-F406-4C83-9109-4EF105138000}" dt="2026-09-25T05:55:20.828" v="504" actId="403"/>
          <ac:spMkLst>
            <pc:docMk/>
            <pc:sldMk cId="0" sldId="261"/>
            <ac:spMk id="9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5T05:55:02.864" v="492" actId="403"/>
          <ac:spMkLst>
            <pc:docMk/>
            <pc:sldMk cId="0" sldId="261"/>
            <ac:spMk id="10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5T05:55:07.587" v="495" actId="403"/>
          <ac:spMkLst>
            <pc:docMk/>
            <pc:sldMk cId="0" sldId="261"/>
            <ac:spMk id="14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5T05:55:11.827" v="498" actId="403"/>
          <ac:spMkLst>
            <pc:docMk/>
            <pc:sldMk cId="0" sldId="261"/>
            <ac:spMk id="18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5T05:55:15.545" v="501" actId="403"/>
          <ac:spMkLst>
            <pc:docMk/>
            <pc:sldMk cId="0" sldId="261"/>
            <ac:spMk id="22" creationId="{00000000-0000-0000-0000-000000000000}"/>
          </ac:spMkLst>
        </pc:spChg>
      </pc:sldChg>
      <pc:sldChg chg="addSp delSp modSp mod ord">
        <pc:chgData name="Maria Günsche" userId="18dc176d-f0cc-4cce-8b07-af77d83ca54a" providerId="ADAL" clId="{5FE22BBA-F406-4C83-9109-4EF105138000}" dt="2026-09-24T07:28:36.365" v="290" actId="5793"/>
        <pc:sldMkLst>
          <pc:docMk/>
          <pc:sldMk cId="0" sldId="263"/>
        </pc:sldMkLst>
        <pc:spChg chg="del">
          <ac:chgData name="Maria Günsche" userId="18dc176d-f0cc-4cce-8b07-af77d83ca54a" providerId="ADAL" clId="{5FE22BBA-F406-4C83-9109-4EF105138000}" dt="2026-09-24T07:26:58.819" v="262" actId="478"/>
          <ac:spMkLst>
            <pc:docMk/>
            <pc:sldMk cId="0" sldId="263"/>
            <ac:spMk id="3" creationId="{00000000-0000-0000-0000-000000000000}"/>
          </ac:spMkLst>
        </pc:spChg>
        <pc:spChg chg="del mod">
          <ac:chgData name="Maria Günsche" userId="18dc176d-f0cc-4cce-8b07-af77d83ca54a" providerId="ADAL" clId="{5FE22BBA-F406-4C83-9109-4EF105138000}" dt="2026-09-24T07:26:56.852" v="261" actId="478"/>
          <ac:spMkLst>
            <pc:docMk/>
            <pc:sldMk cId="0" sldId="263"/>
            <ac:spMk id="4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25:51.635" v="198" actId="20577"/>
          <ac:spMkLst>
            <pc:docMk/>
            <pc:sldMk cId="0" sldId="263"/>
            <ac:spMk id="5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23:05.089" v="131" actId="14100"/>
          <ac:spMkLst>
            <pc:docMk/>
            <pc:sldMk cId="0" sldId="263"/>
            <ac:spMk id="6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23:27.623" v="142" actId="403"/>
          <ac:spMkLst>
            <pc:docMk/>
            <pc:sldMk cId="0" sldId="263"/>
            <ac:spMk id="7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23:19.465" v="137" actId="403"/>
          <ac:spMkLst>
            <pc:docMk/>
            <pc:sldMk cId="0" sldId="263"/>
            <ac:spMk id="8" creationId="{00000000-0000-0000-0000-000000000000}"/>
          </ac:spMkLst>
        </pc:spChg>
        <pc:spChg chg="del mod">
          <ac:chgData name="Maria Günsche" userId="18dc176d-f0cc-4cce-8b07-af77d83ca54a" providerId="ADAL" clId="{5FE22BBA-F406-4C83-9109-4EF105138000}" dt="2026-09-24T07:26:07.114" v="199" actId="478"/>
          <ac:spMkLst>
            <pc:docMk/>
            <pc:sldMk cId="0" sldId="263"/>
            <ac:spMk id="9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23:33.579" v="146" actId="403"/>
          <ac:spMkLst>
            <pc:docMk/>
            <pc:sldMk cId="0" sldId="263"/>
            <ac:spMk id="10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28:36.365" v="290" actId="5793"/>
          <ac:spMkLst>
            <pc:docMk/>
            <pc:sldMk cId="0" sldId="263"/>
            <ac:spMk id="11" creationId="{00000000-0000-0000-0000-000000000000}"/>
          </ac:spMkLst>
        </pc:spChg>
        <pc:spChg chg="add mod">
          <ac:chgData name="Maria Günsche" userId="18dc176d-f0cc-4cce-8b07-af77d83ca54a" providerId="ADAL" clId="{5FE22BBA-F406-4C83-9109-4EF105138000}" dt="2026-09-24T07:27:52.690" v="288" actId="404"/>
          <ac:spMkLst>
            <pc:docMk/>
            <pc:sldMk cId="0" sldId="263"/>
            <ac:spMk id="15" creationId="{9AF4DABB-D720-1345-9EDC-AF39627500C8}"/>
          </ac:spMkLst>
        </pc:spChg>
      </pc:sldChg>
      <pc:sldChg chg="modSp mod modShow">
        <pc:chgData name="Maria Günsche" userId="18dc176d-f0cc-4cce-8b07-af77d83ca54a" providerId="ADAL" clId="{5FE22BBA-F406-4C83-9109-4EF105138000}" dt="2026-09-24T07:30:05.452" v="297" actId="729"/>
        <pc:sldMkLst>
          <pc:docMk/>
          <pc:sldMk cId="0" sldId="264"/>
        </pc:sldMkLst>
        <pc:spChg chg="mod">
          <ac:chgData name="Maria Günsche" userId="18dc176d-f0cc-4cce-8b07-af77d83ca54a" providerId="ADAL" clId="{5FE22BBA-F406-4C83-9109-4EF105138000}" dt="2026-09-24T07:28:54.789" v="293" actId="403"/>
          <ac:spMkLst>
            <pc:docMk/>
            <pc:sldMk cId="0" sldId="264"/>
            <ac:spMk id="10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29:06.284" v="296" actId="403"/>
          <ac:spMkLst>
            <pc:docMk/>
            <pc:sldMk cId="0" sldId="264"/>
            <ac:spMk id="15" creationId="{00000000-0000-0000-0000-000000000000}"/>
          </ac:spMkLst>
        </pc:spChg>
      </pc:sldChg>
      <pc:sldChg chg="modSp mod">
        <pc:chgData name="Maria Günsche" userId="18dc176d-f0cc-4cce-8b07-af77d83ca54a" providerId="ADAL" clId="{5FE22BBA-F406-4C83-9109-4EF105138000}" dt="2026-09-24T07:38:35.810" v="489" actId="1076"/>
        <pc:sldMkLst>
          <pc:docMk/>
          <pc:sldMk cId="0" sldId="265"/>
        </pc:sldMkLst>
        <pc:spChg chg="mod">
          <ac:chgData name="Maria Günsche" userId="18dc176d-f0cc-4cce-8b07-af77d83ca54a" providerId="ADAL" clId="{5FE22BBA-F406-4C83-9109-4EF105138000}" dt="2026-09-24T07:37:47.725" v="460" actId="403"/>
          <ac:spMkLst>
            <pc:docMk/>
            <pc:sldMk cId="0" sldId="265"/>
            <ac:spMk id="8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37:43.450" v="459" actId="403"/>
          <ac:spMkLst>
            <pc:docMk/>
            <pc:sldMk cId="0" sldId="265"/>
            <ac:spMk id="9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37:52.065" v="463" actId="403"/>
          <ac:spMkLst>
            <pc:docMk/>
            <pc:sldMk cId="0" sldId="265"/>
            <ac:spMk id="12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38:00.141" v="468" actId="404"/>
          <ac:spMkLst>
            <pc:docMk/>
            <pc:sldMk cId="0" sldId="265"/>
            <ac:spMk id="13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38:04.516" v="471" actId="403"/>
          <ac:spMkLst>
            <pc:docMk/>
            <pc:sldMk cId="0" sldId="265"/>
            <ac:spMk id="16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38:09.895" v="475" actId="403"/>
          <ac:spMkLst>
            <pc:docMk/>
            <pc:sldMk cId="0" sldId="265"/>
            <ac:spMk id="17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38:16.086" v="480" actId="404"/>
          <ac:spMkLst>
            <pc:docMk/>
            <pc:sldMk cId="0" sldId="265"/>
            <ac:spMk id="20" creationId="{00000000-0000-0000-0000-000000000000}"/>
          </ac:spMkLst>
        </pc:spChg>
        <pc:spChg chg="mod">
          <ac:chgData name="Maria Günsche" userId="18dc176d-f0cc-4cce-8b07-af77d83ca54a" providerId="ADAL" clId="{5FE22BBA-F406-4C83-9109-4EF105138000}" dt="2026-09-24T07:38:35.810" v="489" actId="1076"/>
          <ac:spMkLst>
            <pc:docMk/>
            <pc:sldMk cId="0" sldId="265"/>
            <ac:spMk id="21" creationId="{00000000-0000-0000-0000-000000000000}"/>
          </ac:spMkLst>
        </pc:spChg>
      </pc:sldChg>
      <pc:sldChg chg="modSp mod">
        <pc:chgData name="Maria Günsche" userId="18dc176d-f0cc-4cce-8b07-af77d83ca54a" providerId="ADAL" clId="{5FE22BBA-F406-4C83-9109-4EF105138000}" dt="2026-09-24T07:37:21.947" v="453" actId="20577"/>
        <pc:sldMkLst>
          <pc:docMk/>
          <pc:sldMk cId="0" sldId="266"/>
        </pc:sldMkLst>
        <pc:spChg chg="mod">
          <ac:chgData name="Maria Günsche" userId="18dc176d-f0cc-4cce-8b07-af77d83ca54a" providerId="ADAL" clId="{5FE22BBA-F406-4C83-9109-4EF105138000}" dt="2026-09-24T07:37:21.947" v="453" actId="20577"/>
          <ac:spMkLst>
            <pc:docMk/>
            <pc:sldMk cId="0" sldId="266"/>
            <ac:spMk id="5" creationId="{00000000-0000-0000-0000-000000000000}"/>
          </ac:spMkLst>
        </pc:spChg>
      </pc:sldChg>
      <pc:sldChg chg="addSp modSp new mod">
        <pc:chgData name="Maria Günsche" userId="18dc176d-f0cc-4cce-8b07-af77d83ca54a" providerId="ADAL" clId="{5FE22BBA-F406-4C83-9109-4EF105138000}" dt="2026-09-23T10:27:31.149" v="10" actId="1076"/>
        <pc:sldMkLst>
          <pc:docMk/>
          <pc:sldMk cId="3636891347" sldId="268"/>
        </pc:sldMkLst>
        <pc:picChg chg="add mod">
          <ac:chgData name="Maria Günsche" userId="18dc176d-f0cc-4cce-8b07-af77d83ca54a" providerId="ADAL" clId="{5FE22BBA-F406-4C83-9109-4EF105138000}" dt="2026-09-23T10:26:47.612" v="6" actId="14100"/>
          <ac:picMkLst>
            <pc:docMk/>
            <pc:sldMk cId="3636891347" sldId="268"/>
            <ac:picMk id="3" creationId="{9EC4612C-D504-5A81-2197-FD407CE5E469}"/>
          </ac:picMkLst>
        </pc:picChg>
        <pc:picChg chg="add mod">
          <ac:chgData name="Maria Günsche" userId="18dc176d-f0cc-4cce-8b07-af77d83ca54a" providerId="ADAL" clId="{5FE22BBA-F406-4C83-9109-4EF105138000}" dt="2026-09-23T10:27:31.149" v="10" actId="1076"/>
          <ac:picMkLst>
            <pc:docMk/>
            <pc:sldMk cId="3636891347" sldId="268"/>
            <ac:picMk id="5" creationId="{94BEB351-9498-F825-F8B4-009729C5103F}"/>
          </ac:picMkLst>
        </pc:picChg>
      </pc:sldChg>
      <pc:sldChg chg="addSp modSp new mod modAnim">
        <pc:chgData name="Maria Günsche" userId="18dc176d-f0cc-4cce-8b07-af77d83ca54a" providerId="ADAL" clId="{5FE22BBA-F406-4C83-9109-4EF105138000}" dt="2026-09-23T10:34:20.052" v="19"/>
        <pc:sldMkLst>
          <pc:docMk/>
          <pc:sldMk cId="3387378370" sldId="269"/>
        </pc:sldMkLst>
        <pc:picChg chg="add mod">
          <ac:chgData name="Maria Günsche" userId="18dc176d-f0cc-4cce-8b07-af77d83ca54a" providerId="ADAL" clId="{5FE22BBA-F406-4C83-9109-4EF105138000}" dt="2026-09-23T10:32:59.022" v="13" actId="1076"/>
          <ac:picMkLst>
            <pc:docMk/>
            <pc:sldMk cId="3387378370" sldId="269"/>
            <ac:picMk id="3" creationId="{60132AC4-8A60-EBC3-D4B1-4AD9E7244B74}"/>
          </ac:picMkLst>
        </pc:picChg>
        <pc:picChg chg="add mod">
          <ac:chgData name="Maria Günsche" userId="18dc176d-f0cc-4cce-8b07-af77d83ca54a" providerId="ADAL" clId="{5FE22BBA-F406-4C83-9109-4EF105138000}" dt="2026-09-23T10:33:22.233" v="15" actId="1076"/>
          <ac:picMkLst>
            <pc:docMk/>
            <pc:sldMk cId="3387378370" sldId="269"/>
            <ac:picMk id="5" creationId="{11354FD9-B677-65E4-186E-CAC4A21EBF4B}"/>
          </ac:picMkLst>
        </pc:picChg>
        <pc:picChg chg="add mod">
          <ac:chgData name="Maria Günsche" userId="18dc176d-f0cc-4cce-8b07-af77d83ca54a" providerId="ADAL" clId="{5FE22BBA-F406-4C83-9109-4EF105138000}" dt="2026-09-23T10:34:11.247" v="17" actId="1076"/>
          <ac:picMkLst>
            <pc:docMk/>
            <pc:sldMk cId="3387378370" sldId="269"/>
            <ac:picMk id="7" creationId="{D7FD09BF-8866-BDD4-7EB9-66E223E56E18}"/>
          </ac:picMkLst>
        </pc:picChg>
      </pc:sldChg>
    </pc:docChg>
  </pc:docChgLst>
  <pc:docChgLst>
    <pc:chgData name="Maria Günsche" userId="18dc176d-f0cc-4cce-8b07-af77d83ca54a" providerId="ADAL" clId="{919E38B9-EC6A-4B07-93B7-184ADA3C6A1A}"/>
    <pc:docChg chg="modSld">
      <pc:chgData name="Maria Günsche" userId="18dc176d-f0cc-4cce-8b07-af77d83ca54a" providerId="ADAL" clId="{919E38B9-EC6A-4B07-93B7-184ADA3C6A1A}" dt="2026-09-24T08:56:31.186" v="298" actId="20577"/>
      <pc:docMkLst>
        <pc:docMk/>
      </pc:docMkLst>
      <pc:sldChg chg="modNotesTx">
        <pc:chgData name="Maria Günsche" userId="18dc176d-f0cc-4cce-8b07-af77d83ca54a" providerId="ADAL" clId="{919E38B9-EC6A-4B07-93B7-184ADA3C6A1A}" dt="2026-09-24T08:53:43.538" v="199" actId="20577"/>
        <pc:sldMkLst>
          <pc:docMk/>
          <pc:sldMk cId="0" sldId="257"/>
        </pc:sldMkLst>
      </pc:sldChg>
      <pc:sldChg chg="modSp mod modNotesTx">
        <pc:chgData name="Maria Günsche" userId="18dc176d-f0cc-4cce-8b07-af77d83ca54a" providerId="ADAL" clId="{919E38B9-EC6A-4B07-93B7-184ADA3C6A1A}" dt="2026-09-24T08:51:43.347" v="46" actId="20577"/>
        <pc:sldMkLst>
          <pc:docMk/>
          <pc:sldMk cId="0" sldId="258"/>
        </pc:sldMkLst>
        <pc:spChg chg="mod">
          <ac:chgData name="Maria Günsche" userId="18dc176d-f0cc-4cce-8b07-af77d83ca54a" providerId="ADAL" clId="{919E38B9-EC6A-4B07-93B7-184ADA3C6A1A}" dt="2026-09-24T08:50:57.668" v="8" actId="20577"/>
          <ac:spMkLst>
            <pc:docMk/>
            <pc:sldMk cId="0" sldId="258"/>
            <ac:spMk id="15" creationId="{00000000-0000-0000-0000-000000000000}"/>
          </ac:spMkLst>
        </pc:spChg>
      </pc:sldChg>
      <pc:sldChg chg="modNotesTx">
        <pc:chgData name="Maria Günsche" userId="18dc176d-f0cc-4cce-8b07-af77d83ca54a" providerId="ADAL" clId="{919E38B9-EC6A-4B07-93B7-184ADA3C6A1A}" dt="2026-09-24T08:56:06.843" v="270" actId="20577"/>
        <pc:sldMkLst>
          <pc:docMk/>
          <pc:sldMk cId="0" sldId="259"/>
        </pc:sldMkLst>
      </pc:sldChg>
      <pc:sldChg chg="modNotesTx">
        <pc:chgData name="Maria Günsche" userId="18dc176d-f0cc-4cce-8b07-af77d83ca54a" providerId="ADAL" clId="{919E38B9-EC6A-4B07-93B7-184ADA3C6A1A}" dt="2026-09-24T08:56:31.186" v="298" actId="20577"/>
        <pc:sldMkLst>
          <pc:docMk/>
          <pc:sldMk cId="0" sldId="26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7351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Im Lernen wurden die Kinder nicht begleitet. KL-Stunde war nur organisatorisch. </a:t>
            </a:r>
          </a:p>
          <a:p>
            <a:r>
              <a:rPr lang="de-DE"/>
              <a:t>FL ohne Job</a:t>
            </a:r>
          </a:p>
          <a:p>
            <a:r>
              <a:rPr lang="de-DE" err="1"/>
              <a:t>Schülersprechtag</a:t>
            </a:r>
            <a:r>
              <a:rPr lang="de-DE"/>
              <a:t> ganze Klasse mit einem KL: nur Noten!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err="1"/>
              <a:t>Ausgangslage</a:t>
            </a:r>
            <a:r>
              <a:rPr lang="en-US"/>
              <a:t>; </a:t>
            </a:r>
          </a:p>
          <a:p>
            <a:r>
              <a:rPr lang="en-US"/>
              <a:t>Was </a:t>
            </a:r>
            <a:r>
              <a:rPr lang="en-US" err="1"/>
              <a:t>sind</a:t>
            </a:r>
            <a:r>
              <a:rPr lang="en-US"/>
              <a:t> </a:t>
            </a:r>
            <a:r>
              <a:rPr lang="en-US" err="1"/>
              <a:t>unsere</a:t>
            </a:r>
            <a:r>
              <a:rPr lang="en-US"/>
              <a:t> </a:t>
            </a:r>
            <a:r>
              <a:rPr lang="en-US" err="1"/>
              <a:t>Probleme</a:t>
            </a:r>
            <a:r>
              <a:rPr lang="en-US"/>
              <a:t> </a:t>
            </a:r>
            <a:r>
              <a:rPr lang="en-US" err="1"/>
              <a:t>gewesen</a:t>
            </a:r>
            <a:r>
              <a:rPr lang="en-US"/>
              <a:t>?</a:t>
            </a:r>
            <a:endParaRPr lang="de-DE"/>
          </a:p>
          <a:p>
            <a:r>
              <a:rPr lang="de-DE"/>
              <a:t>Jahrgangsstufenübergreifend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Problem: Klassenkonflikte</a:t>
            </a:r>
          </a:p>
          <a:p>
            <a:r>
              <a:rPr lang="de-DE"/>
              <a:t>Was macht der KL? Was der Mentor?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/>
              <a:t>Kaum noch Klassenkonflikte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343F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bg_phot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7863840" cy="6858000"/>
          </a:xfrm>
          <a:prstGeom prst="rect">
            <a:avLst/>
          </a:prstGeom>
          <a:solidFill>
            <a:srgbClr val="343F64">
              <a:alpha val="72000"/>
            </a:srgbClr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4" name="Shape 1"/>
          <p:cNvSpPr/>
          <p:nvPr/>
        </p:nvSpPr>
        <p:spPr>
          <a:xfrm>
            <a:off x="822960" y="1417320"/>
            <a:ext cx="1920240" cy="384048"/>
          </a:xfrm>
          <a:prstGeom prst="roundRect">
            <a:avLst>
              <a:gd name="adj" fmla="val 19048"/>
            </a:avLst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5" name="Text 2"/>
          <p:cNvSpPr/>
          <p:nvPr/>
        </p:nvSpPr>
        <p:spPr>
          <a:xfrm>
            <a:off x="822960" y="1417320"/>
            <a:ext cx="19202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00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WORKSHOP</a:t>
            </a:r>
            <a:endParaRPr lang="en-US" sz="1200"/>
          </a:p>
        </p:txBody>
      </p:sp>
      <p:sp>
        <p:nvSpPr>
          <p:cNvPr id="6" name="Text 3"/>
          <p:cNvSpPr/>
          <p:nvPr/>
        </p:nvSpPr>
        <p:spPr>
          <a:xfrm>
            <a:off x="822960" y="1965960"/>
            <a:ext cx="731520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8000"/>
              </a:lnSpc>
              <a:buNone/>
            </a:pPr>
            <a:r>
              <a:rPr lang="en-US" sz="3600" b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Beziehung als Basis:</a:t>
            </a:r>
            <a:endParaRPr lang="en-US" sz="3600"/>
          </a:p>
          <a:p>
            <a:pPr marL="0" indent="0">
              <a:lnSpc>
                <a:spcPct val="108000"/>
              </a:lnSpc>
              <a:buNone/>
            </a:pPr>
            <a:r>
              <a:rPr lang="en-US" sz="3600" b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Lernbegleitung neu gedacht</a:t>
            </a:r>
            <a:endParaRPr lang="en-US" sz="3600"/>
          </a:p>
        </p:txBody>
      </p:sp>
      <p:sp>
        <p:nvSpPr>
          <p:cNvPr id="7" name="Text 4"/>
          <p:cNvSpPr/>
          <p:nvPr/>
        </p:nvSpPr>
        <p:spPr>
          <a:xfrm>
            <a:off x="822960" y="3840480"/>
            <a:ext cx="71323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i="1">
                <a:solidFill>
                  <a:srgbClr val="E7EAF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Ein Praxisbericht aus dem Dalton-Gymnasium Alsdorf</a:t>
            </a:r>
            <a:endParaRPr lang="en-US" sz="1700"/>
          </a:p>
        </p:txBody>
      </p:sp>
      <p:sp>
        <p:nvSpPr>
          <p:cNvPr id="8" name="Shape 5"/>
          <p:cNvSpPr/>
          <p:nvPr/>
        </p:nvSpPr>
        <p:spPr>
          <a:xfrm>
            <a:off x="822960" y="4434840"/>
            <a:ext cx="1828800" cy="0"/>
          </a:xfrm>
          <a:prstGeom prst="line">
            <a:avLst/>
          </a:prstGeom>
          <a:noFill/>
          <a:ln w="31750">
            <a:solidFill>
              <a:srgbClr val="FBBA0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9" name="Text 6"/>
          <p:cNvSpPr/>
          <p:nvPr/>
        </p:nvSpPr>
        <p:spPr>
          <a:xfrm>
            <a:off x="822960" y="4590288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>
                <a:solidFill>
                  <a:srgbClr val="C8CDD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Ute Brendt</a:t>
            </a:r>
            <a:br>
              <a:rPr lang="en-US" sz="1300">
                <a:solidFill>
                  <a:srgbClr val="C8CDD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r>
              <a:rPr lang="en-US" sz="1300">
                <a:solidFill>
                  <a:srgbClr val="C8CDD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Jasmin Engel</a:t>
            </a:r>
            <a:br>
              <a:rPr lang="en-US" sz="1300">
                <a:solidFill>
                  <a:srgbClr val="C8CDD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</a:br>
            <a:r>
              <a:rPr lang="en-US" sz="1300">
                <a:solidFill>
                  <a:srgbClr val="C8CDD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Maria </a:t>
            </a:r>
            <a:r>
              <a:rPr lang="en-US" sz="1300" err="1">
                <a:solidFill>
                  <a:srgbClr val="C8CDD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Günsche</a:t>
            </a:r>
            <a:endParaRPr lang="en-US" sz="1300"/>
          </a:p>
        </p:txBody>
      </p:sp>
      <p:pic>
        <p:nvPicPr>
          <p:cNvPr id="10" name="Image 1" descr="/home/claude/assets/mascot_segi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61320" y="5074920"/>
            <a:ext cx="1143000" cy="131425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343F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2880360"/>
            <a:ext cx="12188952" cy="1188720"/>
          </a:xfrm>
          <a:prstGeom prst="rect">
            <a:avLst/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3" name="Text 1"/>
          <p:cNvSpPr/>
          <p:nvPr/>
        </p:nvSpPr>
        <p:spPr>
          <a:xfrm>
            <a:off x="914400" y="1234440"/>
            <a:ext cx="18288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9000"/>
          </a:p>
        </p:txBody>
      </p:sp>
      <p:sp>
        <p:nvSpPr>
          <p:cNvPr id="4" name="Text 2"/>
          <p:cNvSpPr/>
          <p:nvPr/>
        </p:nvSpPr>
        <p:spPr>
          <a:xfrm>
            <a:off x="1463040" y="2560320"/>
            <a:ext cx="9326880" cy="1737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0000"/>
              </a:lnSpc>
              <a:buNone/>
            </a:pPr>
            <a:r>
              <a:rPr lang="en-US" sz="3200" b="1" i="1" err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Wirksamer</a:t>
            </a:r>
            <a:r>
              <a:rPr lang="en-US" sz="3200" b="1" i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3200" b="1" i="1" err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Unterricht</a:t>
            </a:r>
            <a:r>
              <a:rPr lang="en-US" sz="3200"/>
              <a:t> </a:t>
            </a:r>
            <a:r>
              <a:rPr lang="en-US" sz="3200" b="1" i="1" err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bedarf</a:t>
            </a:r>
            <a:r>
              <a:rPr lang="en-US" sz="3200" b="1" i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der Beziehung.</a:t>
            </a:r>
            <a:endParaRPr lang="en-US" sz="3200"/>
          </a:p>
        </p:txBody>
      </p:sp>
      <p:sp>
        <p:nvSpPr>
          <p:cNvPr id="5" name="Text 3"/>
          <p:cNvSpPr/>
          <p:nvPr/>
        </p:nvSpPr>
        <p:spPr>
          <a:xfrm>
            <a:off x="1463040" y="420624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>
                <a:solidFill>
                  <a:srgbClr val="C8CDD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Leitgedanke unserer Schulentwicklung</a:t>
            </a:r>
            <a:endParaRPr lang="en-US" sz="2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4F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1512" y="457200"/>
            <a:ext cx="1874520" cy="63170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457200"/>
            <a:ext cx="2468880" cy="384048"/>
          </a:xfrm>
          <a:prstGeom prst="roundRect">
            <a:avLst>
              <a:gd name="adj" fmla="val 19048"/>
            </a:avLst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4" name="Text 1"/>
          <p:cNvSpPr/>
          <p:nvPr/>
        </p:nvSpPr>
        <p:spPr>
          <a:xfrm>
            <a:off x="548640" y="457200"/>
            <a:ext cx="2468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kern="0" spc="10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AUSGANGSLAGE</a:t>
            </a:r>
            <a:endParaRPr lang="en-US" sz="120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8956821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800" b="1" err="1">
                <a:solidFill>
                  <a:srgbClr val="343F64"/>
                </a:solidFill>
                <a:latin typeface="Arial"/>
                <a:ea typeface="Arial" pitchFamily="34" charset="-122"/>
                <a:cs typeface="Arial"/>
              </a:rPr>
              <a:t>Rahmenbedingungen</a:t>
            </a:r>
            <a:r>
              <a:rPr lang="en-US" sz="2800" b="1">
                <a:solidFill>
                  <a:srgbClr val="343F64"/>
                </a:solidFill>
                <a:latin typeface="Arial"/>
                <a:ea typeface="Arial" pitchFamily="34" charset="-122"/>
                <a:cs typeface="Arial"/>
              </a:rPr>
              <a:t> von 2017/2018 bis 2022/2023</a:t>
            </a:r>
            <a:endParaRPr lang="en-US" sz="2800">
              <a:latin typeface="Arial"/>
              <a:cs typeface="Arial"/>
            </a:endParaRPr>
          </a:p>
        </p:txBody>
      </p:sp>
      <p:sp>
        <p:nvSpPr>
          <p:cNvPr id="6" name="Shape 3"/>
          <p:cNvSpPr/>
          <p:nvPr/>
        </p:nvSpPr>
        <p:spPr>
          <a:xfrm>
            <a:off x="548640" y="1965960"/>
            <a:ext cx="3383280" cy="3017520"/>
          </a:xfrm>
          <a:prstGeom prst="roundRect">
            <a:avLst>
              <a:gd name="adj" fmla="val 1818"/>
            </a:avLst>
          </a:prstGeom>
          <a:solidFill>
            <a:srgbClr val="FFFFFF"/>
          </a:solidFill>
          <a:ln w="12700">
            <a:solidFill>
              <a:srgbClr val="E1E4EC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7" name="Shape 4"/>
          <p:cNvSpPr/>
          <p:nvPr/>
        </p:nvSpPr>
        <p:spPr>
          <a:xfrm>
            <a:off x="868680" y="2286000"/>
            <a:ext cx="548640" cy="548640"/>
          </a:xfrm>
          <a:prstGeom prst="ellipse">
            <a:avLst/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8" name="Text 5"/>
          <p:cNvSpPr/>
          <p:nvPr/>
        </p:nvSpPr>
        <p:spPr>
          <a:xfrm>
            <a:off x="868680" y="22860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/>
          </a:p>
        </p:txBody>
      </p:sp>
      <p:sp>
        <p:nvSpPr>
          <p:cNvPr id="9" name="Text 6"/>
          <p:cNvSpPr/>
          <p:nvPr/>
        </p:nvSpPr>
        <p:spPr>
          <a:xfrm>
            <a:off x="822960" y="3017520"/>
            <a:ext cx="2834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Erprobungsstufe</a:t>
            </a:r>
            <a:endParaRPr lang="en-US" sz="2000"/>
          </a:p>
        </p:txBody>
      </p:sp>
      <p:sp>
        <p:nvSpPr>
          <p:cNvPr id="10" name="Text 7"/>
          <p:cNvSpPr/>
          <p:nvPr/>
        </p:nvSpPr>
        <p:spPr>
          <a:xfrm>
            <a:off x="822960" y="3474720"/>
            <a:ext cx="28346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Zwei Klassenlehrer:innen</a:t>
            </a:r>
            <a:endParaRPr lang="en-US" sz="2000"/>
          </a:p>
          <a:p>
            <a:pPr marL="0" indent="0">
              <a:lnSpc>
                <a:spcPct val="115000"/>
              </a:lnSpc>
              <a:buNone/>
            </a:pPr>
            <a:r>
              <a:rPr lang="en-US" sz="2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 Klasse begleiten</a:t>
            </a:r>
            <a:endParaRPr lang="en-US" sz="2000"/>
          </a:p>
          <a:p>
            <a:pPr marL="0" indent="0">
              <a:lnSpc>
                <a:spcPct val="115000"/>
              </a:lnSpc>
              <a:buNone/>
            </a:pPr>
            <a:r>
              <a:rPr lang="en-US" sz="2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die Schüler:innen.</a:t>
            </a:r>
            <a:endParaRPr lang="en-US" sz="2000"/>
          </a:p>
        </p:txBody>
      </p:sp>
      <p:sp>
        <p:nvSpPr>
          <p:cNvPr id="11" name="Shape 8"/>
          <p:cNvSpPr/>
          <p:nvPr/>
        </p:nvSpPr>
        <p:spPr>
          <a:xfrm>
            <a:off x="4251960" y="1965960"/>
            <a:ext cx="3383280" cy="3017520"/>
          </a:xfrm>
          <a:prstGeom prst="roundRect">
            <a:avLst>
              <a:gd name="adj" fmla="val 1818"/>
            </a:avLst>
          </a:prstGeom>
          <a:solidFill>
            <a:srgbClr val="FFFFFF"/>
          </a:solidFill>
          <a:ln w="12700">
            <a:solidFill>
              <a:srgbClr val="E1E4EC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2" name="Shape 9"/>
          <p:cNvSpPr/>
          <p:nvPr/>
        </p:nvSpPr>
        <p:spPr>
          <a:xfrm>
            <a:off x="4572000" y="2286000"/>
            <a:ext cx="548640" cy="548640"/>
          </a:xfrm>
          <a:prstGeom prst="ellipse">
            <a:avLst/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3" name="Text 10"/>
          <p:cNvSpPr/>
          <p:nvPr/>
        </p:nvSpPr>
        <p:spPr>
          <a:xfrm>
            <a:off x="4572000" y="22860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00"/>
          </a:p>
        </p:txBody>
      </p:sp>
      <p:sp>
        <p:nvSpPr>
          <p:cNvPr id="14" name="Text 11"/>
          <p:cNvSpPr/>
          <p:nvPr/>
        </p:nvSpPr>
        <p:spPr>
          <a:xfrm>
            <a:off x="4526280" y="3017520"/>
            <a:ext cx="2834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Mittelstufe</a:t>
            </a:r>
            <a:endParaRPr lang="en-US" sz="2400"/>
          </a:p>
        </p:txBody>
      </p:sp>
      <p:sp>
        <p:nvSpPr>
          <p:cNvPr id="15" name="Text 12"/>
          <p:cNvSpPr/>
          <p:nvPr/>
        </p:nvSpPr>
        <p:spPr>
          <a:xfrm>
            <a:off x="4526280" y="3474720"/>
            <a:ext cx="28346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Mentor:innen begleiten</a:t>
            </a:r>
            <a:endParaRPr lang="en-US"/>
          </a:p>
          <a:p>
            <a:pPr marL="0" indent="0">
              <a:lnSpc>
                <a:spcPct val="115000"/>
              </a:lnSpc>
              <a:buNone/>
            </a:pPr>
            <a:r>
              <a:rPr lang="en-US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die Schüler:innen –</a:t>
            </a:r>
            <a:endParaRPr lang="en-US"/>
          </a:p>
          <a:p>
            <a:pPr marL="0" indent="0">
              <a:lnSpc>
                <a:spcPct val="115000"/>
              </a:lnSpc>
              <a:buNone/>
            </a:pPr>
            <a:r>
              <a:rPr lang="en-US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per Los</a:t>
            </a:r>
            <a:r>
              <a:rPr lang="de-DE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durch SV</a:t>
            </a:r>
            <a:r>
              <a:rPr lang="en-US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zugeteilt,</a:t>
            </a:r>
            <a:endParaRPr lang="en-US"/>
          </a:p>
          <a:p>
            <a:pPr marL="0" indent="0">
              <a:lnSpc>
                <a:spcPct val="115000"/>
              </a:lnSpc>
              <a:buNone/>
            </a:pPr>
            <a:r>
              <a:rPr lang="en-US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ca. 15 SuS pro Mentor:in.</a:t>
            </a:r>
            <a:endParaRPr lang="en-US"/>
          </a:p>
        </p:txBody>
      </p:sp>
      <p:sp>
        <p:nvSpPr>
          <p:cNvPr id="16" name="Shape 13"/>
          <p:cNvSpPr/>
          <p:nvPr/>
        </p:nvSpPr>
        <p:spPr>
          <a:xfrm>
            <a:off x="7955280" y="1965960"/>
            <a:ext cx="3383280" cy="3017520"/>
          </a:xfrm>
          <a:prstGeom prst="roundRect">
            <a:avLst>
              <a:gd name="adj" fmla="val 1818"/>
            </a:avLst>
          </a:prstGeom>
          <a:solidFill>
            <a:srgbClr val="FFFFFF"/>
          </a:solidFill>
          <a:ln w="12700">
            <a:solidFill>
              <a:srgbClr val="E1E4EC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7" name="Shape 14"/>
          <p:cNvSpPr/>
          <p:nvPr/>
        </p:nvSpPr>
        <p:spPr>
          <a:xfrm>
            <a:off x="8275320" y="2286000"/>
            <a:ext cx="548640" cy="548640"/>
          </a:xfrm>
          <a:prstGeom prst="ellipse">
            <a:avLst/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8" name="Text 15"/>
          <p:cNvSpPr/>
          <p:nvPr/>
        </p:nvSpPr>
        <p:spPr>
          <a:xfrm>
            <a:off x="8275320" y="228600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500"/>
          </a:p>
        </p:txBody>
      </p:sp>
      <p:sp>
        <p:nvSpPr>
          <p:cNvPr id="19" name="Text 16"/>
          <p:cNvSpPr/>
          <p:nvPr/>
        </p:nvSpPr>
        <p:spPr>
          <a:xfrm>
            <a:off x="8229600" y="3017520"/>
            <a:ext cx="2834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Oberstufe</a:t>
            </a:r>
            <a:endParaRPr lang="en-US" sz="1700"/>
          </a:p>
        </p:txBody>
      </p:sp>
      <p:sp>
        <p:nvSpPr>
          <p:cNvPr id="20" name="Text 17"/>
          <p:cNvSpPr/>
          <p:nvPr/>
        </p:nvSpPr>
        <p:spPr>
          <a:xfrm>
            <a:off x="8229600" y="3474720"/>
            <a:ext cx="283464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2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Tutor:innen und</a:t>
            </a:r>
            <a:endParaRPr lang="en-US" sz="2000"/>
          </a:p>
          <a:p>
            <a:pPr marL="0" indent="0">
              <a:lnSpc>
                <a:spcPct val="115000"/>
              </a:lnSpc>
              <a:buNone/>
            </a:pPr>
            <a:r>
              <a:rPr lang="en-US" sz="2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Beratungslehrer:innen</a:t>
            </a:r>
            <a:endParaRPr lang="en-US" sz="2000"/>
          </a:p>
          <a:p>
            <a:pPr marL="0" indent="0">
              <a:lnSpc>
                <a:spcPct val="115000"/>
              </a:lnSpc>
              <a:buNone/>
            </a:pPr>
            <a:r>
              <a:rPr lang="en-US" sz="2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begleiten die</a:t>
            </a:r>
            <a:endParaRPr lang="en-US" sz="2000"/>
          </a:p>
          <a:p>
            <a:pPr marL="0" indent="0">
              <a:lnSpc>
                <a:spcPct val="115000"/>
              </a:lnSpc>
              <a:buNone/>
            </a:pPr>
            <a:r>
              <a:rPr lang="en-US" sz="2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Schüler:innen.</a:t>
            </a:r>
            <a:endParaRPr lang="en-US" sz="2000"/>
          </a:p>
        </p:txBody>
      </p:sp>
      <p:sp>
        <p:nvSpPr>
          <p:cNvPr id="21" name="Text 18"/>
          <p:cNvSpPr/>
          <p:nvPr/>
        </p:nvSpPr>
        <p:spPr>
          <a:xfrm>
            <a:off x="548640" y="5257800"/>
            <a:ext cx="10515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Gesprächsorte damals: Nische auf dem Flur · Nebenraum · Tisch auf dem Flur</a:t>
            </a:r>
            <a:endParaRPr lang="en-US" sz="2000"/>
          </a:p>
        </p:txBody>
      </p:sp>
      <p:sp>
        <p:nvSpPr>
          <p:cNvPr id="22" name="Text 19"/>
          <p:cNvSpPr/>
          <p:nvPr/>
        </p:nvSpPr>
        <p:spPr>
          <a:xfrm>
            <a:off x="548640" y="64922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Beziehung als Basis: Lernbegleitung neu gedacht</a:t>
            </a:r>
            <a:endParaRPr lang="en-US" sz="1000"/>
          </a:p>
        </p:txBody>
      </p:sp>
      <p:sp>
        <p:nvSpPr>
          <p:cNvPr id="23" name="Text 20"/>
          <p:cNvSpPr/>
          <p:nvPr/>
        </p:nvSpPr>
        <p:spPr>
          <a:xfrm>
            <a:off x="8897112" y="64922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Dalton-Gymnasium Alsdorf</a:t>
            </a:r>
            <a:endParaRPr lang="en-US" sz="10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4F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1512" y="457200"/>
            <a:ext cx="1874520" cy="63170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457200"/>
            <a:ext cx="2468880" cy="384048"/>
          </a:xfrm>
          <a:prstGeom prst="roundRect">
            <a:avLst>
              <a:gd name="adj" fmla="val 19048"/>
            </a:avLst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4" name="Text 1"/>
          <p:cNvSpPr/>
          <p:nvPr/>
        </p:nvSpPr>
        <p:spPr>
          <a:xfrm>
            <a:off x="548640" y="457200"/>
            <a:ext cx="2468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0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ENTWICKLUNG · 2023/2024</a:t>
            </a:r>
            <a:endParaRPr lang="en-US" sz="120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85953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Vom Einzelmentorat zum „Stufenteam“</a:t>
            </a:r>
            <a:endParaRPr lang="en-US" sz="2800"/>
          </a:p>
        </p:txBody>
      </p:sp>
      <p:sp>
        <p:nvSpPr>
          <p:cNvPr id="6" name="Shape 3"/>
          <p:cNvSpPr/>
          <p:nvPr/>
        </p:nvSpPr>
        <p:spPr>
          <a:xfrm>
            <a:off x="548640" y="1920240"/>
            <a:ext cx="5120640" cy="3931920"/>
          </a:xfrm>
          <a:prstGeom prst="roundRect">
            <a:avLst>
              <a:gd name="adj" fmla="val 1860"/>
            </a:avLst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7" name="Text 4"/>
          <p:cNvSpPr/>
          <p:nvPr/>
        </p:nvSpPr>
        <p:spPr>
          <a:xfrm>
            <a:off x="868680" y="2148840"/>
            <a:ext cx="45720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kern="0" spc="100">
                <a:solidFill>
                  <a:srgbClr val="FBBA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Was neu war</a:t>
            </a:r>
            <a:endParaRPr lang="en-US"/>
          </a:p>
        </p:txBody>
      </p:sp>
      <p:sp>
        <p:nvSpPr>
          <p:cNvPr id="8" name="Text 5"/>
          <p:cNvSpPr/>
          <p:nvPr/>
        </p:nvSpPr>
        <p:spPr>
          <a:xfrm>
            <a:off x="868680" y="2606040"/>
            <a:ext cx="4480560" cy="3017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ct val="125000"/>
              </a:lnSpc>
              <a:spcAft>
                <a:spcPts val="1000"/>
              </a:spcAft>
              <a:buSzPct val="100000"/>
              <a:buChar char="•"/>
            </a:pPr>
            <a:r>
              <a:rPr lang="en-US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Mentor:innen und Klassenlehrer:innen bilden gemeinsam ein Stufenteam</a:t>
            </a:r>
            <a:endParaRPr lang="en-US"/>
          </a:p>
          <a:p>
            <a:pPr marL="342900" indent="-342900">
              <a:lnSpc>
                <a:spcPct val="125000"/>
              </a:lnSpc>
              <a:spcAft>
                <a:spcPts val="1000"/>
              </a:spcAft>
              <a:buSzPct val="100000"/>
              <a:buChar char="•"/>
            </a:pPr>
            <a:r>
              <a:rPr lang="en-US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SuS der Stufen 7–10 wählen eine Lehrkraft aus dem Team</a:t>
            </a:r>
            <a:endParaRPr lang="en-US"/>
          </a:p>
          <a:p>
            <a:pPr marL="342900" indent="-342900">
              <a:lnSpc>
                <a:spcPct val="125000"/>
              </a:lnSpc>
              <a:spcAft>
                <a:spcPts val="1000"/>
              </a:spcAft>
              <a:buSzPct val="100000"/>
              <a:buChar char="•"/>
            </a:pPr>
            <a:r>
              <a:rPr lang="en-US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Bei Ausfall: freie Wahl unter den Mentor:innen der Stufe</a:t>
            </a:r>
            <a:endParaRPr lang="en-US"/>
          </a:p>
          <a:p>
            <a:pPr marL="342900" indent="-342900">
              <a:lnSpc>
                <a:spcPct val="125000"/>
              </a:lnSpc>
              <a:spcAft>
                <a:spcPts val="1000"/>
              </a:spcAft>
              <a:buSzPct val="100000"/>
              <a:buChar char="•"/>
            </a:pPr>
            <a:r>
              <a:rPr lang="en-US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Gemeinsame Wandertage im Team</a:t>
            </a:r>
            <a:endParaRPr lang="en-US"/>
          </a:p>
        </p:txBody>
      </p:sp>
      <p:sp>
        <p:nvSpPr>
          <p:cNvPr id="9" name="Shape 6"/>
          <p:cNvSpPr/>
          <p:nvPr/>
        </p:nvSpPr>
        <p:spPr>
          <a:xfrm>
            <a:off x="5943600" y="1920240"/>
            <a:ext cx="5669280" cy="3931920"/>
          </a:xfrm>
          <a:prstGeom prst="roundRect">
            <a:avLst>
              <a:gd name="adj" fmla="val 1860"/>
            </a:avLst>
          </a:prstGeom>
          <a:solidFill>
            <a:srgbClr val="FFFFFF"/>
          </a:solidFill>
          <a:ln w="12700">
            <a:solidFill>
              <a:srgbClr val="E1E4EC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0" name="Text 7"/>
          <p:cNvSpPr/>
          <p:nvPr/>
        </p:nvSpPr>
        <p:spPr>
          <a:xfrm>
            <a:off x="6263640" y="2148840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kern="0" spc="100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Der Effekt</a:t>
            </a:r>
            <a:endParaRPr lang="en-US" sz="2000"/>
          </a:p>
        </p:txBody>
      </p:sp>
      <p:sp>
        <p:nvSpPr>
          <p:cNvPr id="11" name="Shape 8"/>
          <p:cNvSpPr/>
          <p:nvPr/>
        </p:nvSpPr>
        <p:spPr>
          <a:xfrm>
            <a:off x="6263640" y="2697480"/>
            <a:ext cx="457200" cy="457200"/>
          </a:xfrm>
          <a:prstGeom prst="ellipse">
            <a:avLst/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2" name="Text 9"/>
          <p:cNvSpPr/>
          <p:nvPr/>
        </p:nvSpPr>
        <p:spPr>
          <a:xfrm>
            <a:off x="6263640" y="269748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500"/>
          </a:p>
        </p:txBody>
      </p:sp>
      <p:sp>
        <p:nvSpPr>
          <p:cNvPr id="13" name="Text 10"/>
          <p:cNvSpPr/>
          <p:nvPr/>
        </p:nvSpPr>
        <p:spPr>
          <a:xfrm>
            <a:off x="6903720" y="2651760"/>
            <a:ext cx="44805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 teilt sich Aufgaben im Team</a:t>
            </a:r>
            <a:endParaRPr lang="en-US"/>
          </a:p>
        </p:txBody>
      </p:sp>
      <p:sp>
        <p:nvSpPr>
          <p:cNvPr id="14" name="Shape 11"/>
          <p:cNvSpPr/>
          <p:nvPr/>
        </p:nvSpPr>
        <p:spPr>
          <a:xfrm>
            <a:off x="6263640" y="3657600"/>
            <a:ext cx="457200" cy="457200"/>
          </a:xfrm>
          <a:prstGeom prst="ellipse">
            <a:avLst/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5" name="Text 12"/>
          <p:cNvSpPr/>
          <p:nvPr/>
        </p:nvSpPr>
        <p:spPr>
          <a:xfrm>
            <a:off x="6263640" y="365760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500"/>
          </a:p>
        </p:txBody>
      </p:sp>
      <p:sp>
        <p:nvSpPr>
          <p:cNvPr id="16" name="Text 13"/>
          <p:cNvSpPr/>
          <p:nvPr/>
        </p:nvSpPr>
        <p:spPr>
          <a:xfrm>
            <a:off x="6903720" y="3611880"/>
            <a:ext cx="44805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 weiß, was in der Stufe „los“ ist</a:t>
            </a:r>
            <a:endParaRPr lang="en-US"/>
          </a:p>
        </p:txBody>
      </p:sp>
      <p:sp>
        <p:nvSpPr>
          <p:cNvPr id="17" name="Shape 14"/>
          <p:cNvSpPr/>
          <p:nvPr/>
        </p:nvSpPr>
        <p:spPr>
          <a:xfrm>
            <a:off x="6263640" y="4617720"/>
            <a:ext cx="457200" cy="457200"/>
          </a:xfrm>
          <a:prstGeom prst="ellipse">
            <a:avLst/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8" name="Text 15"/>
          <p:cNvSpPr/>
          <p:nvPr/>
        </p:nvSpPr>
        <p:spPr>
          <a:xfrm>
            <a:off x="6263640" y="461772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500"/>
          </a:p>
        </p:txBody>
      </p:sp>
      <p:sp>
        <p:nvSpPr>
          <p:cNvPr id="19" name="Text 16"/>
          <p:cNvSpPr/>
          <p:nvPr/>
        </p:nvSpPr>
        <p:spPr>
          <a:xfrm>
            <a:off x="6903720" y="4572000"/>
            <a:ext cx="44805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SuS können weiterhin miteinander arbeiten</a:t>
            </a:r>
            <a:endParaRPr lang="en-US"/>
          </a:p>
        </p:txBody>
      </p:sp>
      <p:sp>
        <p:nvSpPr>
          <p:cNvPr id="20" name="Text 17"/>
          <p:cNvSpPr/>
          <p:nvPr/>
        </p:nvSpPr>
        <p:spPr>
          <a:xfrm>
            <a:off x="6263640" y="5257800"/>
            <a:ext cx="5120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Kein Abbau der Lernbegleitung – sondern Stärkung der Klasse und damit auch der Lernbegleitung.</a:t>
            </a:r>
            <a:endParaRPr lang="en-US" sz="1600"/>
          </a:p>
        </p:txBody>
      </p:sp>
      <p:sp>
        <p:nvSpPr>
          <p:cNvPr id="21" name="Text 18"/>
          <p:cNvSpPr/>
          <p:nvPr/>
        </p:nvSpPr>
        <p:spPr>
          <a:xfrm>
            <a:off x="548640" y="64922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Beziehung als Basis: Lernbegleitung neu gedacht</a:t>
            </a:r>
            <a:endParaRPr lang="en-US" sz="1000"/>
          </a:p>
        </p:txBody>
      </p:sp>
      <p:sp>
        <p:nvSpPr>
          <p:cNvPr id="22" name="Text 19"/>
          <p:cNvSpPr/>
          <p:nvPr/>
        </p:nvSpPr>
        <p:spPr>
          <a:xfrm>
            <a:off x="8897112" y="64922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Dalton-Gymnasium Alsdorf</a:t>
            </a:r>
            <a:endParaRPr lang="en-US" sz="10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4F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1512" y="457200"/>
            <a:ext cx="1874520" cy="63170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457200"/>
            <a:ext cx="2468880" cy="384048"/>
          </a:xfrm>
          <a:prstGeom prst="roundRect">
            <a:avLst>
              <a:gd name="adj" fmla="val 19048"/>
            </a:avLst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4" name="Text 1"/>
          <p:cNvSpPr/>
          <p:nvPr/>
        </p:nvSpPr>
        <p:spPr>
          <a:xfrm>
            <a:off x="548640" y="457200"/>
            <a:ext cx="2468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0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ENTWICKLUNG · 2025/2026</a:t>
            </a:r>
            <a:endParaRPr lang="en-US" sz="120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9191708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Vom Stufenteam zum „</a:t>
            </a:r>
            <a:r>
              <a:rPr lang="en-US" sz="2800" b="1" err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Klassenteam</a:t>
            </a:r>
            <a:r>
              <a:rPr lang="en-US" sz="28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“ in </a:t>
            </a:r>
            <a:r>
              <a:rPr lang="en-US" sz="2800" b="1" err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Stufe</a:t>
            </a:r>
            <a:r>
              <a:rPr lang="en-US" sz="28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7 und 8</a:t>
            </a:r>
            <a:endParaRPr lang="en-US" sz="2800"/>
          </a:p>
        </p:txBody>
      </p:sp>
      <p:sp>
        <p:nvSpPr>
          <p:cNvPr id="6" name="Shape 3"/>
          <p:cNvSpPr/>
          <p:nvPr/>
        </p:nvSpPr>
        <p:spPr>
          <a:xfrm>
            <a:off x="548640" y="1920240"/>
            <a:ext cx="5669280" cy="3931920"/>
          </a:xfrm>
          <a:prstGeom prst="roundRect">
            <a:avLst>
              <a:gd name="adj" fmla="val 1860"/>
            </a:avLst>
          </a:prstGeom>
          <a:solidFill>
            <a:srgbClr val="FFFFFF"/>
          </a:solidFill>
          <a:ln w="12700">
            <a:solidFill>
              <a:srgbClr val="E1E4EC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7" name="Text 4"/>
          <p:cNvSpPr/>
          <p:nvPr/>
        </p:nvSpPr>
        <p:spPr>
          <a:xfrm>
            <a:off x="868680" y="2148840"/>
            <a:ext cx="51206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kern="0" spc="100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Was jetzt gilt</a:t>
            </a:r>
            <a:endParaRPr lang="en-US" sz="2000"/>
          </a:p>
        </p:txBody>
      </p:sp>
      <p:sp>
        <p:nvSpPr>
          <p:cNvPr id="8" name="Text 5"/>
          <p:cNvSpPr/>
          <p:nvPr/>
        </p:nvSpPr>
        <p:spPr>
          <a:xfrm>
            <a:off x="868680" y="2606040"/>
            <a:ext cx="5029200" cy="3017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ct val="125000"/>
              </a:lnSpc>
              <a:spcAft>
                <a:spcPts val="1000"/>
              </a:spcAft>
              <a:buSzPct val="100000"/>
              <a:buChar char="•"/>
            </a:pPr>
            <a:r>
              <a:rPr lang="en-US" sz="2000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SuS wählen ihre Mentor:in direkt aus den Klassenlehrer:innen</a:t>
            </a:r>
            <a:endParaRPr lang="en-US" sz="2000"/>
          </a:p>
          <a:p>
            <a:pPr marL="342900" indent="-342900">
              <a:lnSpc>
                <a:spcPct val="125000"/>
              </a:lnSpc>
              <a:spcAft>
                <a:spcPts val="1000"/>
              </a:spcAft>
              <a:buSzPct val="100000"/>
              <a:buChar char="•"/>
            </a:pPr>
            <a:r>
              <a:rPr lang="en-US" sz="2000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Eine Klassenlehrkraft übernimmt Organisation und Gespräche</a:t>
            </a:r>
            <a:endParaRPr lang="en-US" sz="2000"/>
          </a:p>
          <a:p>
            <a:pPr marL="342900" indent="-342900">
              <a:lnSpc>
                <a:spcPct val="125000"/>
              </a:lnSpc>
              <a:spcAft>
                <a:spcPts val="1000"/>
              </a:spcAft>
              <a:buSzPct val="100000"/>
              <a:buChar char="•"/>
            </a:pPr>
            <a:r>
              <a:rPr lang="en-US" sz="2000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Rechnerisch ca. 15 SuS pro Mentor:in</a:t>
            </a:r>
            <a:endParaRPr lang="en-US" sz="2000"/>
          </a:p>
          <a:p>
            <a:pPr marL="342900" indent="-342900">
              <a:lnSpc>
                <a:spcPct val="125000"/>
              </a:lnSpc>
              <a:spcAft>
                <a:spcPts val="1000"/>
              </a:spcAft>
              <a:buSzPct val="100000"/>
              <a:buChar char="•"/>
            </a:pPr>
            <a:r>
              <a:rPr lang="en-US" sz="2000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Gespräche im Raum der Klassenlehrkraft</a:t>
            </a:r>
            <a:endParaRPr lang="en-US" sz="2000"/>
          </a:p>
        </p:txBody>
      </p:sp>
      <p:sp>
        <p:nvSpPr>
          <p:cNvPr id="9" name="Shape 6"/>
          <p:cNvSpPr/>
          <p:nvPr/>
        </p:nvSpPr>
        <p:spPr>
          <a:xfrm>
            <a:off x="6492240" y="1920240"/>
            <a:ext cx="5120640" cy="3931920"/>
          </a:xfrm>
          <a:prstGeom prst="roundRect">
            <a:avLst>
              <a:gd name="adj" fmla="val 1860"/>
            </a:avLst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0" name="Text 7"/>
          <p:cNvSpPr/>
          <p:nvPr/>
        </p:nvSpPr>
        <p:spPr>
          <a:xfrm>
            <a:off x="6812280" y="2194560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FBBA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„Näher am Schüler“</a:t>
            </a:r>
            <a:endParaRPr lang="en-US" sz="2400"/>
          </a:p>
        </p:txBody>
      </p:sp>
      <p:sp>
        <p:nvSpPr>
          <p:cNvPr id="11" name="Text 8"/>
          <p:cNvSpPr/>
          <p:nvPr/>
        </p:nvSpPr>
        <p:spPr>
          <a:xfrm>
            <a:off x="6812280" y="2880360"/>
            <a:ext cx="448056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ct val="130000"/>
              </a:lnSpc>
              <a:spcAft>
                <a:spcPts val="1000"/>
              </a:spcAft>
              <a:buSzPct val="100000"/>
              <a:buChar char="•"/>
            </a:pPr>
            <a:r>
              <a:rPr lang="en-US" sz="2000">
                <a:solidFill>
                  <a:srgbClr val="EDEFF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Aufgaben werden im Team wirklich geteilt</a:t>
            </a:r>
            <a:endParaRPr lang="en-US" sz="2000"/>
          </a:p>
          <a:p>
            <a:pPr marL="342900" indent="-342900">
              <a:lnSpc>
                <a:spcPct val="130000"/>
              </a:lnSpc>
              <a:spcAft>
                <a:spcPts val="1000"/>
              </a:spcAft>
              <a:buSzPct val="100000"/>
              <a:buChar char="•"/>
            </a:pPr>
            <a:r>
              <a:rPr lang="en-US" sz="2000">
                <a:solidFill>
                  <a:srgbClr val="EDEFF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 weiß, was in der Klasse los ist</a:t>
            </a:r>
            <a:endParaRPr lang="en-US" sz="2000"/>
          </a:p>
          <a:p>
            <a:pPr marL="342900" indent="-342900">
              <a:lnSpc>
                <a:spcPct val="130000"/>
              </a:lnSpc>
              <a:spcAft>
                <a:spcPts val="1000"/>
              </a:spcAft>
              <a:buSzPct val="100000"/>
              <a:buChar char="•"/>
            </a:pPr>
            <a:r>
              <a:rPr lang="en-US" sz="2000">
                <a:solidFill>
                  <a:srgbClr val="EDEFF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SuS können weiterhin miteinander arbeiten</a:t>
            </a:r>
            <a:endParaRPr lang="en-US" sz="2000"/>
          </a:p>
        </p:txBody>
      </p:sp>
      <p:sp>
        <p:nvSpPr>
          <p:cNvPr id="12" name="Text 9"/>
          <p:cNvSpPr/>
          <p:nvPr/>
        </p:nvSpPr>
        <p:spPr>
          <a:xfrm>
            <a:off x="548640" y="64922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Beziehung als Basis: Lernbegleitung neu gedacht</a:t>
            </a:r>
            <a:endParaRPr lang="en-US" sz="1000"/>
          </a:p>
        </p:txBody>
      </p:sp>
      <p:sp>
        <p:nvSpPr>
          <p:cNvPr id="13" name="Text 10"/>
          <p:cNvSpPr/>
          <p:nvPr/>
        </p:nvSpPr>
        <p:spPr>
          <a:xfrm>
            <a:off x="8897112" y="64922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Dalton-Gymnasium Alsdorf</a:t>
            </a:r>
            <a:endParaRPr lang="en-US" sz="10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4F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1512" y="457200"/>
            <a:ext cx="1874520" cy="631705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548640" y="960120"/>
            <a:ext cx="10515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500" b="1" err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Lernbegleitungs</a:t>
            </a:r>
            <a:r>
              <a:rPr lang="en-US" sz="25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-Teams in den </a:t>
            </a:r>
            <a:r>
              <a:rPr lang="en-US" sz="2500" b="1" err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Jahrgangsstufen</a:t>
            </a:r>
            <a:r>
              <a:rPr lang="en-US" sz="25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9 und 10</a:t>
            </a:r>
            <a:endParaRPr lang="en-US" sz="2500"/>
          </a:p>
        </p:txBody>
      </p:sp>
      <p:sp>
        <p:nvSpPr>
          <p:cNvPr id="6" name="Shape 3"/>
          <p:cNvSpPr/>
          <p:nvPr/>
        </p:nvSpPr>
        <p:spPr>
          <a:xfrm>
            <a:off x="548640" y="1874520"/>
            <a:ext cx="3657600" cy="4317558"/>
          </a:xfrm>
          <a:prstGeom prst="roundRect">
            <a:avLst>
              <a:gd name="adj" fmla="val 2000"/>
            </a:avLst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7" name="Text 4"/>
          <p:cNvSpPr/>
          <p:nvPr/>
        </p:nvSpPr>
        <p:spPr>
          <a:xfrm>
            <a:off x="822960" y="2103120"/>
            <a:ext cx="3108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kern="0" spc="100">
                <a:solidFill>
                  <a:srgbClr val="FBBA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Die Idee</a:t>
            </a:r>
            <a:endParaRPr lang="en-US" sz="2400"/>
          </a:p>
        </p:txBody>
      </p:sp>
      <p:sp>
        <p:nvSpPr>
          <p:cNvPr id="8" name="Text 5"/>
          <p:cNvSpPr/>
          <p:nvPr/>
        </p:nvSpPr>
        <p:spPr>
          <a:xfrm>
            <a:off x="822960" y="2560320"/>
            <a:ext cx="31089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Ein Team pro Stufe, bestehend aus den Klassenlehrer:innen plus 3–4 weiteren Lehrkräften.</a:t>
            </a:r>
            <a:endParaRPr lang="en-US"/>
          </a:p>
        </p:txBody>
      </p:sp>
      <p:sp>
        <p:nvSpPr>
          <p:cNvPr id="10" name="Text 7"/>
          <p:cNvSpPr/>
          <p:nvPr/>
        </p:nvSpPr>
        <p:spPr>
          <a:xfrm>
            <a:off x="4526280" y="187452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kern="0" spc="100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Erwartete Vorteile</a:t>
            </a:r>
            <a:endParaRPr lang="en-US" sz="2000"/>
          </a:p>
        </p:txBody>
      </p:sp>
      <p:sp>
        <p:nvSpPr>
          <p:cNvPr id="11" name="Text 8"/>
          <p:cNvSpPr/>
          <p:nvPr/>
        </p:nvSpPr>
        <p:spPr>
          <a:xfrm>
            <a:off x="4526280" y="2286000"/>
            <a:ext cx="667512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ct val="120000"/>
              </a:lnSpc>
              <a:spcAft>
                <a:spcPts val="800"/>
              </a:spcAft>
              <a:buSzPct val="100000"/>
              <a:buChar char="•"/>
            </a:pPr>
            <a:r>
              <a:rPr lang="en-US" sz="2000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Teamarbeit auch in der </a:t>
            </a:r>
            <a:r>
              <a:rPr lang="en-US" sz="2000" err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Mentorstunde</a:t>
            </a:r>
            <a:r>
              <a:rPr lang="en-US" sz="2000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000" err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möglich</a:t>
            </a:r>
            <a:endParaRPr lang="en-US" sz="2000"/>
          </a:p>
          <a:p>
            <a:pPr marL="342900" indent="-342900">
              <a:lnSpc>
                <a:spcPct val="120000"/>
              </a:lnSpc>
              <a:spcAft>
                <a:spcPts val="800"/>
              </a:spcAft>
              <a:buSzPct val="100000"/>
              <a:buChar char="•"/>
            </a:pPr>
            <a:r>
              <a:rPr lang="en-US" sz="2000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Guter Überblick über Prüfungen, Praktika, Theaterbesuche</a:t>
            </a:r>
            <a:endParaRPr lang="en-US" sz="2000"/>
          </a:p>
          <a:p>
            <a:pPr marL="342900" indent="-342900">
              <a:lnSpc>
                <a:spcPct val="120000"/>
              </a:lnSpc>
              <a:spcAft>
                <a:spcPts val="800"/>
              </a:spcAft>
              <a:buSzPct val="100000"/>
              <a:buChar char="•"/>
            </a:pPr>
            <a:r>
              <a:rPr lang="en-US" sz="2000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Neue Kolleg:innen werden im Team eingearbeitet</a:t>
            </a:r>
            <a:endParaRPr lang="en-US" sz="2000"/>
          </a:p>
          <a:p>
            <a:pPr marL="342900" indent="-342900">
              <a:lnSpc>
                <a:spcPct val="120000"/>
              </a:lnSpc>
              <a:spcAft>
                <a:spcPts val="800"/>
              </a:spcAft>
              <a:buSzPct val="100000"/>
              <a:buChar char="•"/>
            </a:pPr>
            <a:r>
              <a:rPr lang="en-US" sz="2000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Vertretung bei Elternzeit leichter im bestehenden Team</a:t>
            </a:r>
            <a:endParaRPr lang="en-US" sz="2000"/>
          </a:p>
          <a:p>
            <a:pPr marL="342900" indent="-342900">
              <a:lnSpc>
                <a:spcPct val="120000"/>
              </a:lnSpc>
              <a:spcAft>
                <a:spcPts val="800"/>
              </a:spcAft>
              <a:buSzPct val="100000"/>
              <a:buChar char="•"/>
            </a:pPr>
            <a:r>
              <a:rPr lang="en-US" sz="2000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Stufeninterne Infos (Praktika, Wandertage) im Team abgestimmt</a:t>
            </a:r>
            <a:endParaRPr lang="en-US" sz="2000"/>
          </a:p>
        </p:txBody>
      </p:sp>
      <p:sp>
        <p:nvSpPr>
          <p:cNvPr id="12" name="Text 9"/>
          <p:cNvSpPr/>
          <p:nvPr/>
        </p:nvSpPr>
        <p:spPr>
          <a:xfrm>
            <a:off x="548640" y="64922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Beziehung als Basis: Lernbegleitung neu gedacht</a:t>
            </a:r>
            <a:endParaRPr lang="en-US" sz="1000"/>
          </a:p>
        </p:txBody>
      </p:sp>
      <p:sp>
        <p:nvSpPr>
          <p:cNvPr id="13" name="Text 10"/>
          <p:cNvSpPr/>
          <p:nvPr/>
        </p:nvSpPr>
        <p:spPr>
          <a:xfrm>
            <a:off x="8897112" y="64922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Dalton-Gymnasium Alsdorf</a:t>
            </a:r>
            <a:endParaRPr lang="en-US" sz="1000"/>
          </a:p>
        </p:txBody>
      </p:sp>
      <p:sp>
        <p:nvSpPr>
          <p:cNvPr id="15" name="Shape 0">
            <a:extLst>
              <a:ext uri="{FF2B5EF4-FFF2-40B4-BE49-F238E27FC236}">
                <a16:creationId xmlns:a16="http://schemas.microsoft.com/office/drawing/2014/main" id="{9AF4DABB-D720-1345-9EDC-AF39627500C8}"/>
              </a:ext>
            </a:extLst>
          </p:cNvPr>
          <p:cNvSpPr/>
          <p:nvPr/>
        </p:nvSpPr>
        <p:spPr>
          <a:xfrm>
            <a:off x="548640" y="516636"/>
            <a:ext cx="2468880" cy="384048"/>
          </a:xfrm>
          <a:prstGeom prst="roundRect">
            <a:avLst>
              <a:gd name="adj" fmla="val 19048"/>
            </a:avLst>
          </a:prstGeom>
          <a:solidFill>
            <a:srgbClr val="343F64"/>
          </a:solidFill>
          <a:ln/>
        </p:spPr>
        <p:txBody>
          <a:bodyPr/>
          <a:lstStyle/>
          <a:p>
            <a:pPr algn="ctr"/>
            <a:r>
              <a:rPr lang="en-US" sz="1100" b="1" kern="0" spc="100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ENTWICKLUNG</a:t>
            </a:r>
            <a:r>
              <a:rPr lang="en-US" sz="1200" b="1" kern="0" spc="100">
                <a:solidFill>
                  <a:srgbClr val="FFFFFF"/>
                </a:solidFill>
                <a:latin typeface="Arial" pitchFamily="34" charset="0"/>
                <a:cs typeface="Arial" pitchFamily="34" charset="-120"/>
              </a:rPr>
              <a:t> - 2025/2026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4F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1512" y="457200"/>
            <a:ext cx="1874520" cy="63170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457200"/>
            <a:ext cx="2468880" cy="384048"/>
          </a:xfrm>
          <a:prstGeom prst="roundRect">
            <a:avLst>
              <a:gd name="adj" fmla="val 19048"/>
            </a:avLst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4" name="Text 1"/>
          <p:cNvSpPr/>
          <p:nvPr/>
        </p:nvSpPr>
        <p:spPr>
          <a:xfrm>
            <a:off x="548640" y="457200"/>
            <a:ext cx="2468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0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HERZSTÜCK</a:t>
            </a:r>
            <a:endParaRPr lang="en-US" sz="120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77724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Gesprächsformate im Schuljahresverlauf</a:t>
            </a:r>
            <a:endParaRPr lang="en-US" sz="2800"/>
          </a:p>
        </p:txBody>
      </p:sp>
      <p:sp>
        <p:nvSpPr>
          <p:cNvPr id="6" name="Shape 3"/>
          <p:cNvSpPr/>
          <p:nvPr/>
        </p:nvSpPr>
        <p:spPr>
          <a:xfrm>
            <a:off x="822960" y="3520440"/>
            <a:ext cx="10515600" cy="0"/>
          </a:xfrm>
          <a:prstGeom prst="line">
            <a:avLst/>
          </a:prstGeom>
          <a:noFill/>
          <a:ln w="25400">
            <a:solidFill>
              <a:srgbClr val="C7CCDA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7" name="Shape 4"/>
          <p:cNvSpPr/>
          <p:nvPr/>
        </p:nvSpPr>
        <p:spPr>
          <a:xfrm>
            <a:off x="1188720" y="3246120"/>
            <a:ext cx="548640" cy="548640"/>
          </a:xfrm>
          <a:prstGeom prst="ellipse">
            <a:avLst/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8" name="Text 5"/>
          <p:cNvSpPr/>
          <p:nvPr/>
        </p:nvSpPr>
        <p:spPr>
          <a:xfrm>
            <a:off x="1188720" y="324612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/>
          </a:p>
        </p:txBody>
      </p:sp>
      <p:sp>
        <p:nvSpPr>
          <p:cNvPr id="9" name="Text 6"/>
          <p:cNvSpPr/>
          <p:nvPr/>
        </p:nvSpPr>
        <p:spPr>
          <a:xfrm>
            <a:off x="594360" y="393192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Check-in</a:t>
            </a:r>
            <a:endParaRPr lang="en-US"/>
          </a:p>
        </p:txBody>
      </p:sp>
      <p:sp>
        <p:nvSpPr>
          <p:cNvPr id="10" name="Text 7"/>
          <p:cNvSpPr/>
          <p:nvPr/>
        </p:nvSpPr>
        <p:spPr>
          <a:xfrm>
            <a:off x="594360" y="4279392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Schuljahresbeginn</a:t>
            </a:r>
            <a:endParaRPr lang="en-US" sz="1600"/>
          </a:p>
        </p:txBody>
      </p:sp>
      <p:sp>
        <p:nvSpPr>
          <p:cNvPr id="11" name="Shape 8"/>
          <p:cNvSpPr/>
          <p:nvPr/>
        </p:nvSpPr>
        <p:spPr>
          <a:xfrm>
            <a:off x="3794760" y="3246120"/>
            <a:ext cx="548640" cy="548640"/>
          </a:xfrm>
          <a:prstGeom prst="ellipse">
            <a:avLst/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2" name="Text 9"/>
          <p:cNvSpPr/>
          <p:nvPr/>
        </p:nvSpPr>
        <p:spPr>
          <a:xfrm>
            <a:off x="3794760" y="324612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00"/>
          </a:p>
        </p:txBody>
      </p:sp>
      <p:sp>
        <p:nvSpPr>
          <p:cNvPr id="13" name="Text 10"/>
          <p:cNvSpPr/>
          <p:nvPr/>
        </p:nvSpPr>
        <p:spPr>
          <a:xfrm>
            <a:off x="3200400" y="393192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Reflexion</a:t>
            </a:r>
            <a:endParaRPr lang="en-US" sz="1300"/>
          </a:p>
        </p:txBody>
      </p:sp>
      <p:sp>
        <p:nvSpPr>
          <p:cNvPr id="14" name="Text 11"/>
          <p:cNvSpPr/>
          <p:nvPr/>
        </p:nvSpPr>
        <p:spPr>
          <a:xfrm>
            <a:off x="3200400" y="4279392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Quartal</a:t>
            </a:r>
            <a:endParaRPr lang="en-US" sz="1600"/>
          </a:p>
        </p:txBody>
      </p:sp>
      <p:sp>
        <p:nvSpPr>
          <p:cNvPr id="15" name="Shape 12"/>
          <p:cNvSpPr/>
          <p:nvPr/>
        </p:nvSpPr>
        <p:spPr>
          <a:xfrm>
            <a:off x="6400800" y="3246120"/>
            <a:ext cx="548640" cy="548640"/>
          </a:xfrm>
          <a:prstGeom prst="ellipse">
            <a:avLst/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6" name="Text 13"/>
          <p:cNvSpPr/>
          <p:nvPr/>
        </p:nvSpPr>
        <p:spPr>
          <a:xfrm>
            <a:off x="6400800" y="324612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500"/>
          </a:p>
        </p:txBody>
      </p:sp>
      <p:sp>
        <p:nvSpPr>
          <p:cNvPr id="17" name="Text 14"/>
          <p:cNvSpPr/>
          <p:nvPr/>
        </p:nvSpPr>
        <p:spPr>
          <a:xfrm>
            <a:off x="5806440" y="393192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Reflexion</a:t>
            </a:r>
            <a:endParaRPr lang="en-US" sz="1300"/>
          </a:p>
        </p:txBody>
      </p:sp>
      <p:sp>
        <p:nvSpPr>
          <p:cNvPr id="18" name="Text 15"/>
          <p:cNvSpPr/>
          <p:nvPr/>
        </p:nvSpPr>
        <p:spPr>
          <a:xfrm>
            <a:off x="5806440" y="4279392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Halbjahr</a:t>
            </a:r>
            <a:endParaRPr lang="en-US" sz="1100"/>
          </a:p>
        </p:txBody>
      </p:sp>
      <p:sp>
        <p:nvSpPr>
          <p:cNvPr id="19" name="Shape 16"/>
          <p:cNvSpPr/>
          <p:nvPr/>
        </p:nvSpPr>
        <p:spPr>
          <a:xfrm>
            <a:off x="9006840" y="3246120"/>
            <a:ext cx="548640" cy="548640"/>
          </a:xfrm>
          <a:prstGeom prst="ellipse">
            <a:avLst/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20" name="Text 17"/>
          <p:cNvSpPr/>
          <p:nvPr/>
        </p:nvSpPr>
        <p:spPr>
          <a:xfrm>
            <a:off x="9006840" y="324612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500"/>
          </a:p>
        </p:txBody>
      </p:sp>
      <p:sp>
        <p:nvSpPr>
          <p:cNvPr id="21" name="Text 18"/>
          <p:cNvSpPr/>
          <p:nvPr/>
        </p:nvSpPr>
        <p:spPr>
          <a:xfrm>
            <a:off x="8412480" y="393192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Reflexion + BiBer</a:t>
            </a:r>
            <a:endParaRPr lang="en-US" sz="1300"/>
          </a:p>
        </p:txBody>
      </p:sp>
      <p:sp>
        <p:nvSpPr>
          <p:cNvPr id="22" name="Text 19"/>
          <p:cNvSpPr/>
          <p:nvPr/>
        </p:nvSpPr>
        <p:spPr>
          <a:xfrm>
            <a:off x="8412480" y="4279392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Quartal</a:t>
            </a:r>
            <a:endParaRPr lang="en-US" sz="1600"/>
          </a:p>
        </p:txBody>
      </p:sp>
      <p:sp>
        <p:nvSpPr>
          <p:cNvPr id="23" name="Shape 20"/>
          <p:cNvSpPr/>
          <p:nvPr/>
        </p:nvSpPr>
        <p:spPr>
          <a:xfrm>
            <a:off x="822960" y="5029200"/>
            <a:ext cx="8686800" cy="1188720"/>
          </a:xfrm>
          <a:prstGeom prst="roundRect">
            <a:avLst>
              <a:gd name="adj" fmla="val 6154"/>
            </a:avLst>
          </a:prstGeom>
          <a:solidFill>
            <a:srgbClr val="FFFFFF"/>
          </a:solidFill>
          <a:ln w="12700">
            <a:solidFill>
              <a:srgbClr val="E1E4EC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4" name="Text 21"/>
          <p:cNvSpPr/>
          <p:nvPr/>
        </p:nvSpPr>
        <p:spPr>
          <a:xfrm>
            <a:off x="1097280" y="5166360"/>
            <a:ext cx="81381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35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BiBer</a:t>
            </a:r>
            <a:r>
              <a:rPr lang="en-US" sz="1350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= Bilanzierungs- und Beratungsgespräche. Jedes Gespräch stützt sich auf einen Reflexionsbogen und macht Ziele sowie Status quo für Schüler:innen und Lehrkräfte gemeinsam sichtbar.</a:t>
            </a:r>
            <a:endParaRPr lang="en-US" sz="1350"/>
          </a:p>
        </p:txBody>
      </p:sp>
      <p:pic>
        <p:nvPicPr>
          <p:cNvPr id="25" name="Image 1" descr="/home/claude/assets/mascot_bib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29800" y="4892040"/>
            <a:ext cx="1508760" cy="1538815"/>
          </a:xfrm>
          <a:prstGeom prst="rect">
            <a:avLst/>
          </a:prstGeom>
        </p:spPr>
      </p:pic>
      <p:sp>
        <p:nvSpPr>
          <p:cNvPr id="26" name="Text 22"/>
          <p:cNvSpPr/>
          <p:nvPr/>
        </p:nvSpPr>
        <p:spPr>
          <a:xfrm>
            <a:off x="548640" y="64922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Beziehung als Basis: Lernbegleitung neu gedacht</a:t>
            </a:r>
            <a:endParaRPr lang="en-US" sz="1000"/>
          </a:p>
        </p:txBody>
      </p:sp>
      <p:sp>
        <p:nvSpPr>
          <p:cNvPr id="27" name="Text 23"/>
          <p:cNvSpPr/>
          <p:nvPr/>
        </p:nvSpPr>
        <p:spPr>
          <a:xfrm>
            <a:off x="8897112" y="64922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Dalton-Gymnasium Alsdorf</a:t>
            </a:r>
            <a:endParaRPr lang="en-US" sz="10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4F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1512" y="457200"/>
            <a:ext cx="1874520" cy="63170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457200"/>
            <a:ext cx="2468880" cy="384048"/>
          </a:xfrm>
          <a:prstGeom prst="roundRect">
            <a:avLst>
              <a:gd name="adj" fmla="val 19048"/>
            </a:avLst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4" name="Text 1"/>
          <p:cNvSpPr/>
          <p:nvPr/>
        </p:nvSpPr>
        <p:spPr>
          <a:xfrm>
            <a:off x="548640" y="457200"/>
            <a:ext cx="2468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0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WERKZEUGE</a:t>
            </a:r>
            <a:endParaRPr lang="en-US" sz="120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85953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Methoden, die Gesprächen Struktur geben</a:t>
            </a:r>
            <a:endParaRPr lang="en-US" sz="2800"/>
          </a:p>
        </p:txBody>
      </p:sp>
      <p:sp>
        <p:nvSpPr>
          <p:cNvPr id="6" name="Shape 3"/>
          <p:cNvSpPr/>
          <p:nvPr/>
        </p:nvSpPr>
        <p:spPr>
          <a:xfrm>
            <a:off x="548640" y="1965960"/>
            <a:ext cx="5120640" cy="1691640"/>
          </a:xfrm>
          <a:prstGeom prst="roundRect">
            <a:avLst>
              <a:gd name="adj" fmla="val 3784"/>
            </a:avLst>
          </a:prstGeom>
          <a:solidFill>
            <a:srgbClr val="FFFFFF"/>
          </a:solidFill>
          <a:ln w="12700">
            <a:solidFill>
              <a:srgbClr val="E1E4EC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7" name="Shape 4"/>
          <p:cNvSpPr/>
          <p:nvPr/>
        </p:nvSpPr>
        <p:spPr>
          <a:xfrm>
            <a:off x="822960" y="2240280"/>
            <a:ext cx="502920" cy="502920"/>
          </a:xfrm>
          <a:prstGeom prst="ellipse">
            <a:avLst/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8" name="Text 5"/>
          <p:cNvSpPr/>
          <p:nvPr/>
        </p:nvSpPr>
        <p:spPr>
          <a:xfrm>
            <a:off x="822960" y="22402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/>
          </a:p>
        </p:txBody>
      </p:sp>
      <p:sp>
        <p:nvSpPr>
          <p:cNvPr id="9" name="Text 6"/>
          <p:cNvSpPr/>
          <p:nvPr/>
        </p:nvSpPr>
        <p:spPr>
          <a:xfrm>
            <a:off x="1508760" y="2194560"/>
            <a:ext cx="3931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Reflexionsbögen</a:t>
            </a:r>
            <a:endParaRPr lang="en-US" sz="1500"/>
          </a:p>
        </p:txBody>
      </p:sp>
      <p:sp>
        <p:nvSpPr>
          <p:cNvPr id="10" name="Text 7"/>
          <p:cNvSpPr/>
          <p:nvPr/>
        </p:nvSpPr>
        <p:spPr>
          <a:xfrm>
            <a:off x="1508760" y="2651760"/>
            <a:ext cx="39319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Mit Symbolen und „Reglern“ zur Selbsteinschätzung des eigenen Lernstands.</a:t>
            </a:r>
            <a:endParaRPr lang="en-US" sz="1250"/>
          </a:p>
        </p:txBody>
      </p:sp>
      <p:sp>
        <p:nvSpPr>
          <p:cNvPr id="11" name="Shape 8"/>
          <p:cNvSpPr/>
          <p:nvPr/>
        </p:nvSpPr>
        <p:spPr>
          <a:xfrm>
            <a:off x="5989320" y="1965960"/>
            <a:ext cx="5120640" cy="1691640"/>
          </a:xfrm>
          <a:prstGeom prst="roundRect">
            <a:avLst>
              <a:gd name="adj" fmla="val 3784"/>
            </a:avLst>
          </a:prstGeom>
          <a:solidFill>
            <a:srgbClr val="FFFFFF"/>
          </a:solidFill>
          <a:ln w="12700">
            <a:solidFill>
              <a:srgbClr val="E1E4EC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2" name="Shape 9"/>
          <p:cNvSpPr/>
          <p:nvPr/>
        </p:nvSpPr>
        <p:spPr>
          <a:xfrm>
            <a:off x="6263640" y="2240280"/>
            <a:ext cx="502920" cy="502920"/>
          </a:xfrm>
          <a:prstGeom prst="ellipse">
            <a:avLst/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3" name="Text 10"/>
          <p:cNvSpPr/>
          <p:nvPr/>
        </p:nvSpPr>
        <p:spPr>
          <a:xfrm>
            <a:off x="6263640" y="224028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00"/>
          </a:p>
        </p:txBody>
      </p:sp>
      <p:sp>
        <p:nvSpPr>
          <p:cNvPr id="14" name="Text 11"/>
          <p:cNvSpPr/>
          <p:nvPr/>
        </p:nvSpPr>
        <p:spPr>
          <a:xfrm>
            <a:off x="6949440" y="2194560"/>
            <a:ext cx="3931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Struktur-Lege-Techniken</a:t>
            </a:r>
            <a:endParaRPr lang="en-US" sz="1500"/>
          </a:p>
        </p:txBody>
      </p:sp>
      <p:sp>
        <p:nvSpPr>
          <p:cNvPr id="15" name="Text 12"/>
          <p:cNvSpPr/>
          <p:nvPr/>
        </p:nvSpPr>
        <p:spPr>
          <a:xfrm>
            <a:off x="6949440" y="2651760"/>
            <a:ext cx="39319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Visualisierung von Zielen und Status quo, z. B. mit Stäbchen.</a:t>
            </a:r>
            <a:endParaRPr lang="en-US" sz="1250"/>
          </a:p>
        </p:txBody>
      </p:sp>
      <p:sp>
        <p:nvSpPr>
          <p:cNvPr id="16" name="Shape 13"/>
          <p:cNvSpPr/>
          <p:nvPr/>
        </p:nvSpPr>
        <p:spPr>
          <a:xfrm>
            <a:off x="548640" y="3931920"/>
            <a:ext cx="5120640" cy="1691640"/>
          </a:xfrm>
          <a:prstGeom prst="roundRect">
            <a:avLst>
              <a:gd name="adj" fmla="val 3784"/>
            </a:avLst>
          </a:prstGeom>
          <a:solidFill>
            <a:srgbClr val="FFFFFF"/>
          </a:solidFill>
          <a:ln w="12700">
            <a:solidFill>
              <a:srgbClr val="E1E4EC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7" name="Shape 14"/>
          <p:cNvSpPr/>
          <p:nvPr/>
        </p:nvSpPr>
        <p:spPr>
          <a:xfrm>
            <a:off x="822960" y="4206240"/>
            <a:ext cx="502920" cy="502920"/>
          </a:xfrm>
          <a:prstGeom prst="ellipse">
            <a:avLst/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8" name="Text 15"/>
          <p:cNvSpPr/>
          <p:nvPr/>
        </p:nvSpPr>
        <p:spPr>
          <a:xfrm>
            <a:off x="822960" y="42062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500"/>
          </a:p>
        </p:txBody>
      </p:sp>
      <p:sp>
        <p:nvSpPr>
          <p:cNvPr id="19" name="Text 16"/>
          <p:cNvSpPr/>
          <p:nvPr/>
        </p:nvSpPr>
        <p:spPr>
          <a:xfrm>
            <a:off x="1508760" y="4160520"/>
            <a:ext cx="3931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Fragebogen für Mentor:innen</a:t>
            </a:r>
            <a:endParaRPr lang="en-US" sz="1500"/>
          </a:p>
        </p:txBody>
      </p:sp>
      <p:sp>
        <p:nvSpPr>
          <p:cNvPr id="20" name="Text 17"/>
          <p:cNvSpPr/>
          <p:nvPr/>
        </p:nvSpPr>
        <p:spPr>
          <a:xfrm>
            <a:off x="1508760" y="4617720"/>
            <a:ext cx="39319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Leitfaden zu Klassenklima, sozialem Umfeld, Wohlbefinden und Zukunftsperspektiven.</a:t>
            </a:r>
            <a:endParaRPr lang="en-US" sz="1250"/>
          </a:p>
        </p:txBody>
      </p:sp>
      <p:sp>
        <p:nvSpPr>
          <p:cNvPr id="21" name="Shape 18"/>
          <p:cNvSpPr/>
          <p:nvPr/>
        </p:nvSpPr>
        <p:spPr>
          <a:xfrm>
            <a:off x="5989320" y="3931920"/>
            <a:ext cx="5120640" cy="1691640"/>
          </a:xfrm>
          <a:prstGeom prst="roundRect">
            <a:avLst>
              <a:gd name="adj" fmla="val 3784"/>
            </a:avLst>
          </a:prstGeom>
          <a:solidFill>
            <a:srgbClr val="FFFFFF"/>
          </a:solidFill>
          <a:ln w="12700">
            <a:solidFill>
              <a:srgbClr val="E1E4EC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22" name="Shape 19"/>
          <p:cNvSpPr/>
          <p:nvPr/>
        </p:nvSpPr>
        <p:spPr>
          <a:xfrm>
            <a:off x="6263640" y="4206240"/>
            <a:ext cx="502920" cy="502920"/>
          </a:xfrm>
          <a:prstGeom prst="ellipse">
            <a:avLst/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23" name="Text 20"/>
          <p:cNvSpPr/>
          <p:nvPr/>
        </p:nvSpPr>
        <p:spPr>
          <a:xfrm>
            <a:off x="6263640" y="420624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500"/>
          </a:p>
        </p:txBody>
      </p:sp>
      <p:sp>
        <p:nvSpPr>
          <p:cNvPr id="24" name="Text 21"/>
          <p:cNvSpPr/>
          <p:nvPr/>
        </p:nvSpPr>
        <p:spPr>
          <a:xfrm>
            <a:off x="6949440" y="4160520"/>
            <a:ext cx="39319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Motivationskarten &amp; SMARTe Ziele</a:t>
            </a:r>
            <a:endParaRPr lang="en-US" sz="1500"/>
          </a:p>
        </p:txBody>
      </p:sp>
      <p:sp>
        <p:nvSpPr>
          <p:cNvPr id="25" name="Text 22"/>
          <p:cNvSpPr/>
          <p:nvPr/>
        </p:nvSpPr>
        <p:spPr>
          <a:xfrm>
            <a:off x="6949440" y="4617720"/>
            <a:ext cx="39319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25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Impulse für Check-in-Gespräche und die Formulierung konkreter Ziele.</a:t>
            </a:r>
            <a:endParaRPr lang="en-US" sz="1250"/>
          </a:p>
        </p:txBody>
      </p:sp>
      <p:sp>
        <p:nvSpPr>
          <p:cNvPr id="26" name="Text 23"/>
          <p:cNvSpPr/>
          <p:nvPr/>
        </p:nvSpPr>
        <p:spPr>
          <a:xfrm>
            <a:off x="548640" y="64922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Beziehung als Basis: Lernbegleitung neu gedacht</a:t>
            </a:r>
            <a:endParaRPr lang="en-US" sz="1000"/>
          </a:p>
        </p:txBody>
      </p:sp>
      <p:sp>
        <p:nvSpPr>
          <p:cNvPr id="27" name="Text 24"/>
          <p:cNvSpPr/>
          <p:nvPr/>
        </p:nvSpPr>
        <p:spPr>
          <a:xfrm>
            <a:off x="8897112" y="64922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Dalton-Gymnasium Alsdorf</a:t>
            </a:r>
            <a:endParaRPr lang="en-US" sz="10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9EC4612C-D504-5A81-2197-FD407CE5E4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054368" cy="685800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94BEB351-9498-F825-F8B4-009729C510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0712" y="177742"/>
            <a:ext cx="4699545" cy="6502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8913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60132AC4-8A60-EBC3-D4B1-4AD9E7244B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831172" cy="4515480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11354FD9-B677-65E4-186E-CAC4A21EBF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8880" y="80495"/>
            <a:ext cx="9993120" cy="6697010"/>
          </a:xfrm>
          <a:prstGeom prst="rect">
            <a:avLst/>
          </a:prstGeom>
        </p:spPr>
      </p:pic>
      <p:pic>
        <p:nvPicPr>
          <p:cNvPr id="7" name="Grafik 6">
            <a:extLst>
              <a:ext uri="{FF2B5EF4-FFF2-40B4-BE49-F238E27FC236}">
                <a16:creationId xmlns:a16="http://schemas.microsoft.com/office/drawing/2014/main" id="{D7FD09BF-8866-BDD4-7EB9-66E223E56E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317" y="1770940"/>
            <a:ext cx="9697803" cy="5087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378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 9">
    <p:bg>
      <p:bgPr>
        <a:solidFill>
          <a:srgbClr val="F4F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1512" y="457200"/>
            <a:ext cx="1874520" cy="63170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457200"/>
            <a:ext cx="2468880" cy="384048"/>
          </a:xfrm>
          <a:prstGeom prst="roundRect">
            <a:avLst>
              <a:gd name="adj" fmla="val 19048"/>
            </a:avLst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4" name="Text 1"/>
          <p:cNvSpPr/>
          <p:nvPr/>
        </p:nvSpPr>
        <p:spPr>
          <a:xfrm>
            <a:off x="548640" y="457200"/>
            <a:ext cx="2468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0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EHRLICH BETRACHTET</a:t>
            </a:r>
            <a:endParaRPr lang="en-US" sz="120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85953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Offene Fragen und Stolpersteine</a:t>
            </a:r>
            <a:endParaRPr lang="en-US" sz="2800"/>
          </a:p>
        </p:txBody>
      </p:sp>
      <p:sp>
        <p:nvSpPr>
          <p:cNvPr id="6" name="Shape 3"/>
          <p:cNvSpPr/>
          <p:nvPr/>
        </p:nvSpPr>
        <p:spPr>
          <a:xfrm>
            <a:off x="548640" y="2011680"/>
            <a:ext cx="5120640" cy="3291840"/>
          </a:xfrm>
          <a:prstGeom prst="roundRect">
            <a:avLst>
              <a:gd name="adj" fmla="val 2222"/>
            </a:avLst>
          </a:prstGeom>
          <a:solidFill>
            <a:srgbClr val="FFFFFF"/>
          </a:solidFill>
          <a:ln w="19050">
            <a:solidFill>
              <a:srgbClr val="FBBA0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7" name="Shape 4"/>
          <p:cNvSpPr/>
          <p:nvPr/>
        </p:nvSpPr>
        <p:spPr>
          <a:xfrm>
            <a:off x="868680" y="2331720"/>
            <a:ext cx="502920" cy="502920"/>
          </a:xfrm>
          <a:prstGeom prst="ellipse">
            <a:avLst/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8" name="Text 5"/>
          <p:cNvSpPr/>
          <p:nvPr/>
        </p:nvSpPr>
        <p:spPr>
          <a:xfrm>
            <a:off x="868680" y="23317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!</a:t>
            </a:r>
            <a:endParaRPr lang="en-US" sz="1500"/>
          </a:p>
        </p:txBody>
      </p:sp>
      <p:sp>
        <p:nvSpPr>
          <p:cNvPr id="9" name="Text 6"/>
          <p:cNvSpPr/>
          <p:nvPr/>
        </p:nvSpPr>
        <p:spPr>
          <a:xfrm>
            <a:off x="822960" y="3063240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Ungleiche Gruppengrößen</a:t>
            </a:r>
            <a:endParaRPr lang="en-US" sz="1700"/>
          </a:p>
        </p:txBody>
      </p:sp>
      <p:sp>
        <p:nvSpPr>
          <p:cNvPr id="10" name="Text 7"/>
          <p:cNvSpPr/>
          <p:nvPr/>
        </p:nvSpPr>
        <p:spPr>
          <a:xfrm>
            <a:off x="822960" y="3520440"/>
            <a:ext cx="45720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Mentorgruppen können sich je nach Stufengröße ungleich verteilen, z. B. wenn Schüler:innen sitzenbleiben.</a:t>
            </a:r>
            <a:endParaRPr lang="en-US"/>
          </a:p>
        </p:txBody>
      </p:sp>
      <p:sp>
        <p:nvSpPr>
          <p:cNvPr id="11" name="Shape 8"/>
          <p:cNvSpPr/>
          <p:nvPr/>
        </p:nvSpPr>
        <p:spPr>
          <a:xfrm>
            <a:off x="5989320" y="2011680"/>
            <a:ext cx="5120640" cy="3291840"/>
          </a:xfrm>
          <a:prstGeom prst="roundRect">
            <a:avLst>
              <a:gd name="adj" fmla="val 2222"/>
            </a:avLst>
          </a:prstGeom>
          <a:solidFill>
            <a:srgbClr val="FFFFFF"/>
          </a:solidFill>
          <a:ln w="19050">
            <a:solidFill>
              <a:srgbClr val="FBBA0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12" name="Shape 9"/>
          <p:cNvSpPr/>
          <p:nvPr/>
        </p:nvSpPr>
        <p:spPr>
          <a:xfrm>
            <a:off x="6309360" y="2331720"/>
            <a:ext cx="502920" cy="502920"/>
          </a:xfrm>
          <a:prstGeom prst="ellipse">
            <a:avLst/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3" name="Text 10"/>
          <p:cNvSpPr/>
          <p:nvPr/>
        </p:nvSpPr>
        <p:spPr>
          <a:xfrm>
            <a:off x="6309360" y="2331720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!</a:t>
            </a:r>
            <a:endParaRPr lang="en-US" sz="1500"/>
          </a:p>
        </p:txBody>
      </p:sp>
      <p:sp>
        <p:nvSpPr>
          <p:cNvPr id="14" name="Text 11"/>
          <p:cNvSpPr/>
          <p:nvPr/>
        </p:nvSpPr>
        <p:spPr>
          <a:xfrm>
            <a:off x="6263640" y="3063240"/>
            <a:ext cx="4572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Weniger Durchmischung</a:t>
            </a:r>
            <a:endParaRPr lang="en-US" sz="1700"/>
          </a:p>
        </p:txBody>
      </p:sp>
      <p:sp>
        <p:nvSpPr>
          <p:cNvPr id="15" name="Text 12"/>
          <p:cNvSpPr/>
          <p:nvPr/>
        </p:nvSpPr>
        <p:spPr>
          <a:xfrm>
            <a:off x="6263640" y="3520440"/>
            <a:ext cx="457200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Der Verzicht auf eine Neuzusammensetzung der Klassen bedeutet: keine Durchmischung der Jahrgänge mehr.</a:t>
            </a:r>
            <a:endParaRPr lang="en-US"/>
          </a:p>
        </p:txBody>
      </p:sp>
      <p:sp>
        <p:nvSpPr>
          <p:cNvPr id="16" name="Text 13"/>
          <p:cNvSpPr/>
          <p:nvPr/>
        </p:nvSpPr>
        <p:spPr>
          <a:xfrm>
            <a:off x="548640" y="5532120"/>
            <a:ext cx="10515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i="1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Genau diese Punkte möchten wir im Anschluss mit Ihnen diskutieren.</a:t>
            </a:r>
            <a:endParaRPr lang="en-US" sz="1300"/>
          </a:p>
        </p:txBody>
      </p:sp>
      <p:sp>
        <p:nvSpPr>
          <p:cNvPr id="17" name="Text 14"/>
          <p:cNvSpPr/>
          <p:nvPr/>
        </p:nvSpPr>
        <p:spPr>
          <a:xfrm>
            <a:off x="548640" y="64922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Beziehung als Basis: Lernbegleitung neu gedacht</a:t>
            </a:r>
            <a:endParaRPr lang="en-US" sz="1000"/>
          </a:p>
        </p:txBody>
      </p:sp>
      <p:sp>
        <p:nvSpPr>
          <p:cNvPr id="18" name="Text 15"/>
          <p:cNvSpPr/>
          <p:nvPr/>
        </p:nvSpPr>
        <p:spPr>
          <a:xfrm>
            <a:off x="8897112" y="64922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Dalton-Gymnasium Alsdorf</a:t>
            </a:r>
            <a:endParaRPr lang="en-US" sz="10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4F5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logo_col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1512" y="457200"/>
            <a:ext cx="1874520" cy="631705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548640" y="457200"/>
            <a:ext cx="2468880" cy="384048"/>
          </a:xfrm>
          <a:prstGeom prst="roundRect">
            <a:avLst>
              <a:gd name="adj" fmla="val 19048"/>
            </a:avLst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4" name="Text 1"/>
          <p:cNvSpPr/>
          <p:nvPr/>
        </p:nvSpPr>
        <p:spPr>
          <a:xfrm>
            <a:off x="548640" y="457200"/>
            <a:ext cx="2468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0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ERFOLGSFAKTOREN</a:t>
            </a:r>
            <a:endParaRPr lang="en-US" sz="120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85953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8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Was wir bislang gelernt haben</a:t>
            </a:r>
            <a:endParaRPr lang="en-US" sz="2800"/>
          </a:p>
        </p:txBody>
      </p:sp>
      <p:sp>
        <p:nvSpPr>
          <p:cNvPr id="6" name="Shape 3"/>
          <p:cNvSpPr/>
          <p:nvPr/>
        </p:nvSpPr>
        <p:spPr>
          <a:xfrm>
            <a:off x="548640" y="1965960"/>
            <a:ext cx="548640" cy="548640"/>
          </a:xfrm>
          <a:prstGeom prst="ellipse">
            <a:avLst/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7" name="Text 4"/>
          <p:cNvSpPr/>
          <p:nvPr/>
        </p:nvSpPr>
        <p:spPr>
          <a:xfrm>
            <a:off x="548640" y="196596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500"/>
          </a:p>
        </p:txBody>
      </p:sp>
      <p:sp>
        <p:nvSpPr>
          <p:cNvPr id="8" name="Text 5"/>
          <p:cNvSpPr/>
          <p:nvPr/>
        </p:nvSpPr>
        <p:spPr>
          <a:xfrm>
            <a:off x="1371600" y="1920240"/>
            <a:ext cx="9875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Beziehung vor Organisation</a:t>
            </a:r>
            <a:endParaRPr lang="en-US" sz="2400"/>
          </a:p>
        </p:txBody>
      </p:sp>
      <p:sp>
        <p:nvSpPr>
          <p:cNvPr id="9" name="Text 6"/>
          <p:cNvSpPr/>
          <p:nvPr/>
        </p:nvSpPr>
        <p:spPr>
          <a:xfrm>
            <a:off x="1371600" y="2286000"/>
            <a:ext cx="9875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Strukturen dienen dem Gespräch – nicht umgekehrt.</a:t>
            </a:r>
            <a:endParaRPr lang="en-US" sz="2000"/>
          </a:p>
        </p:txBody>
      </p:sp>
      <p:sp>
        <p:nvSpPr>
          <p:cNvPr id="10" name="Shape 7"/>
          <p:cNvSpPr/>
          <p:nvPr/>
        </p:nvSpPr>
        <p:spPr>
          <a:xfrm>
            <a:off x="548640" y="3017520"/>
            <a:ext cx="548640" cy="548640"/>
          </a:xfrm>
          <a:prstGeom prst="ellipse">
            <a:avLst/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1" name="Text 8"/>
          <p:cNvSpPr/>
          <p:nvPr/>
        </p:nvSpPr>
        <p:spPr>
          <a:xfrm>
            <a:off x="548640" y="301752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500"/>
          </a:p>
        </p:txBody>
      </p:sp>
      <p:sp>
        <p:nvSpPr>
          <p:cNvPr id="12" name="Text 9"/>
          <p:cNvSpPr/>
          <p:nvPr/>
        </p:nvSpPr>
        <p:spPr>
          <a:xfrm>
            <a:off x="1371600" y="2971800"/>
            <a:ext cx="9875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Feste Rhythmen schaffen Verbindlichkeit</a:t>
            </a:r>
            <a:endParaRPr lang="en-US" sz="2400"/>
          </a:p>
        </p:txBody>
      </p:sp>
      <p:sp>
        <p:nvSpPr>
          <p:cNvPr id="13" name="Text 10"/>
          <p:cNvSpPr/>
          <p:nvPr/>
        </p:nvSpPr>
        <p:spPr>
          <a:xfrm>
            <a:off x="1371600" y="3337560"/>
            <a:ext cx="9875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Ein fester Termin im Stundenplan (mittwochs, 4. Stunde) macht Lernbegleitung sichtbar für alle.</a:t>
            </a:r>
            <a:endParaRPr lang="en-US"/>
          </a:p>
        </p:txBody>
      </p:sp>
      <p:sp>
        <p:nvSpPr>
          <p:cNvPr id="14" name="Shape 11"/>
          <p:cNvSpPr/>
          <p:nvPr/>
        </p:nvSpPr>
        <p:spPr>
          <a:xfrm>
            <a:off x="548640" y="4069080"/>
            <a:ext cx="548640" cy="548640"/>
          </a:xfrm>
          <a:prstGeom prst="ellipse">
            <a:avLst/>
          </a:prstGeom>
          <a:solidFill>
            <a:srgbClr val="343F64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5" name="Text 12"/>
          <p:cNvSpPr/>
          <p:nvPr/>
        </p:nvSpPr>
        <p:spPr>
          <a:xfrm>
            <a:off x="548640" y="406908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500"/>
          </a:p>
        </p:txBody>
      </p:sp>
      <p:sp>
        <p:nvSpPr>
          <p:cNvPr id="16" name="Text 13"/>
          <p:cNvSpPr/>
          <p:nvPr/>
        </p:nvSpPr>
        <p:spPr>
          <a:xfrm>
            <a:off x="1371600" y="4023360"/>
            <a:ext cx="9875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Wahlfreiheit stärkt die Beziehung</a:t>
            </a:r>
            <a:endParaRPr lang="en-US" sz="2400"/>
          </a:p>
        </p:txBody>
      </p:sp>
      <p:sp>
        <p:nvSpPr>
          <p:cNvPr id="17" name="Text 14"/>
          <p:cNvSpPr/>
          <p:nvPr/>
        </p:nvSpPr>
        <p:spPr>
          <a:xfrm>
            <a:off x="1371600" y="4389120"/>
            <a:ext cx="9875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SuS, die ihre Mentor:in mitwählen dürfen, gehen offener in die </a:t>
            </a:r>
            <a:r>
              <a:rPr lang="en-US" sz="2000" err="1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Gespräche</a:t>
            </a:r>
            <a:r>
              <a:rPr lang="en-US" sz="2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2000"/>
          </a:p>
        </p:txBody>
      </p:sp>
      <p:sp>
        <p:nvSpPr>
          <p:cNvPr id="18" name="Shape 15"/>
          <p:cNvSpPr/>
          <p:nvPr/>
        </p:nvSpPr>
        <p:spPr>
          <a:xfrm>
            <a:off x="548640" y="5120640"/>
            <a:ext cx="548640" cy="548640"/>
          </a:xfrm>
          <a:prstGeom prst="ellipse">
            <a:avLst/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19" name="Text 16"/>
          <p:cNvSpPr/>
          <p:nvPr/>
        </p:nvSpPr>
        <p:spPr>
          <a:xfrm>
            <a:off x="548640" y="5120640"/>
            <a:ext cx="5486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500"/>
          </a:p>
        </p:txBody>
      </p:sp>
      <p:sp>
        <p:nvSpPr>
          <p:cNvPr id="20" name="Text 17"/>
          <p:cNvSpPr/>
          <p:nvPr/>
        </p:nvSpPr>
        <p:spPr>
          <a:xfrm>
            <a:off x="1371600" y="5074920"/>
            <a:ext cx="98755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>
                <a:solidFill>
                  <a:srgbClr val="202A4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Werkzeuge geben Sicherheit</a:t>
            </a:r>
            <a:endParaRPr lang="en-US" sz="2400"/>
          </a:p>
        </p:txBody>
      </p:sp>
      <p:sp>
        <p:nvSpPr>
          <p:cNvPr id="21" name="Text 18"/>
          <p:cNvSpPr/>
          <p:nvPr/>
        </p:nvSpPr>
        <p:spPr>
          <a:xfrm>
            <a:off x="1371600" y="5546035"/>
            <a:ext cx="98755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Reflexionsbögen und Leitfäden helfen Lehrkräften wie SuS, auch schwierige Themen anzusprechen.</a:t>
            </a:r>
            <a:endParaRPr lang="en-US" sz="2000"/>
          </a:p>
        </p:txBody>
      </p:sp>
      <p:sp>
        <p:nvSpPr>
          <p:cNvPr id="22" name="Text 19"/>
          <p:cNvSpPr/>
          <p:nvPr/>
        </p:nvSpPr>
        <p:spPr>
          <a:xfrm>
            <a:off x="548640" y="64922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Beziehung als Basis: Lernbegleitung neu gedacht</a:t>
            </a:r>
            <a:endParaRPr lang="en-US" sz="1000"/>
          </a:p>
        </p:txBody>
      </p:sp>
      <p:sp>
        <p:nvSpPr>
          <p:cNvPr id="23" name="Text 20"/>
          <p:cNvSpPr/>
          <p:nvPr/>
        </p:nvSpPr>
        <p:spPr>
          <a:xfrm>
            <a:off x="8897112" y="64922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Dalton-Gymnasium Alsdorf</a:t>
            </a:r>
            <a:endParaRPr lang="en-US" sz="10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343F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2468880" cy="384048"/>
          </a:xfrm>
          <a:prstGeom prst="roundRect">
            <a:avLst>
              <a:gd name="adj" fmla="val 19048"/>
            </a:avLst>
          </a:prstGeom>
          <a:solidFill>
            <a:srgbClr val="FBBA00"/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3" name="Text 1"/>
          <p:cNvSpPr/>
          <p:nvPr/>
        </p:nvSpPr>
        <p:spPr>
          <a:xfrm>
            <a:off x="548640" y="457200"/>
            <a:ext cx="2468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100">
                <a:solidFill>
                  <a:srgbClr val="343F64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IHR IMPULS IST GEFRAGT</a:t>
            </a:r>
            <a:endParaRPr lang="en-US" sz="1200"/>
          </a:p>
        </p:txBody>
      </p:sp>
      <p:sp>
        <p:nvSpPr>
          <p:cNvPr id="4" name="Text 2"/>
          <p:cNvSpPr/>
          <p:nvPr/>
        </p:nvSpPr>
        <p:spPr>
          <a:xfrm>
            <a:off x="548640" y="960120"/>
            <a:ext cx="10515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700" b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Diskussion: Lernbegleitung erfolgreich gestalten</a:t>
            </a:r>
            <a:endParaRPr lang="en-US" sz="2700"/>
          </a:p>
        </p:txBody>
      </p:sp>
      <p:sp>
        <p:nvSpPr>
          <p:cNvPr id="5" name="Text 3"/>
          <p:cNvSpPr/>
          <p:nvPr/>
        </p:nvSpPr>
        <p:spPr>
          <a:xfrm>
            <a:off x="548640" y="1965960"/>
            <a:ext cx="10515600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342900" indent="-342900">
              <a:lnSpc>
                <a:spcPct val="135000"/>
              </a:lnSpc>
              <a:spcAft>
                <a:spcPts val="1400"/>
              </a:spcAft>
              <a:buSzPct val="100000"/>
              <a:buChar char="•"/>
            </a:pPr>
            <a:r>
              <a:rPr lang="en-US" sz="1700">
                <a:solidFill>
                  <a:srgbClr val="EDEFF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Wie viele feste Ansprechpersonen brauchen Schüler:innen wirklich – und wie viele sind zu viel?</a:t>
            </a:r>
            <a:endParaRPr lang="en-US" sz="1700"/>
          </a:p>
          <a:p>
            <a:pPr marL="342900" indent="-342900">
              <a:lnSpc>
                <a:spcPct val="135000"/>
              </a:lnSpc>
              <a:spcAft>
                <a:spcPts val="1400"/>
              </a:spcAft>
              <a:buSzPct val="100000"/>
              <a:buChar char="•"/>
            </a:pPr>
            <a:r>
              <a:rPr lang="en-US" sz="1700">
                <a:solidFill>
                  <a:srgbClr val="EDEFF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Wie lässt sich Wahlfreiheit bei der Mentor:innenzuteilung organisatorisch abbilden?</a:t>
            </a:r>
            <a:endParaRPr lang="en-US" sz="1700"/>
          </a:p>
          <a:p>
            <a:pPr marL="342900" indent="-342900">
              <a:lnSpc>
                <a:spcPct val="135000"/>
              </a:lnSpc>
              <a:spcAft>
                <a:spcPts val="1400"/>
              </a:spcAft>
              <a:buSzPct val="100000"/>
              <a:buChar char="•"/>
            </a:pPr>
            <a:r>
              <a:rPr lang="en-US" sz="1700">
                <a:solidFill>
                  <a:srgbClr val="EDEFF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Welche Rolle spielen feste Zeitfenster im Stundenplan für die Wirksamkeit von Lernbegleitung?</a:t>
            </a:r>
            <a:endParaRPr lang="en-US" sz="1700"/>
          </a:p>
          <a:p>
            <a:pPr marL="342900" indent="-342900">
              <a:lnSpc>
                <a:spcPct val="135000"/>
              </a:lnSpc>
              <a:spcAft>
                <a:spcPts val="1400"/>
              </a:spcAft>
              <a:buSzPct val="100000"/>
              <a:buChar char="•"/>
            </a:pPr>
            <a:r>
              <a:rPr lang="en-US" sz="1700">
                <a:solidFill>
                  <a:srgbClr val="EDEFF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Wie gelingt der Übergang zwischen jahrgangs- und klassenbezogenen Team-</a:t>
            </a:r>
            <a:r>
              <a:rPr lang="en-US" sz="1700" err="1">
                <a:solidFill>
                  <a:srgbClr val="EDEFF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Modellen</a:t>
            </a:r>
            <a:r>
              <a:rPr lang="en-US" sz="1700">
                <a:solidFill>
                  <a:srgbClr val="EDEFF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?</a:t>
            </a:r>
          </a:p>
          <a:p>
            <a:pPr marL="342900" indent="-342900">
              <a:lnSpc>
                <a:spcPct val="135000"/>
              </a:lnSpc>
              <a:spcAft>
                <a:spcPts val="1400"/>
              </a:spcAft>
              <a:buSzPct val="100000"/>
              <a:buChar char="•"/>
            </a:pPr>
            <a:r>
              <a:rPr lang="en-US" sz="1700" err="1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Führt</a:t>
            </a:r>
            <a:r>
              <a:rPr lang="en-US" sz="1700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1700" err="1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eine</a:t>
            </a:r>
            <a:r>
              <a:rPr lang="en-US" sz="1700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1700" err="1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Wahlfreiheit</a:t>
            </a:r>
            <a:r>
              <a:rPr lang="en-US" sz="1700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1700" err="1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eventuell</a:t>
            </a:r>
            <a:r>
              <a:rPr lang="en-US" sz="1700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1700" err="1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auch</a:t>
            </a:r>
            <a:r>
              <a:rPr lang="en-US" sz="1700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1700" err="1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zu</a:t>
            </a:r>
            <a:r>
              <a:rPr lang="en-US" sz="1700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1700" err="1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einem</a:t>
            </a:r>
            <a:r>
              <a:rPr lang="en-US" sz="1700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1700" err="1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Fluchtverhalten</a:t>
            </a:r>
            <a:r>
              <a:rPr lang="en-US" sz="1700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1700" err="1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vor</a:t>
            </a:r>
            <a:r>
              <a:rPr lang="en-US" sz="1700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 </a:t>
            </a:r>
            <a:r>
              <a:rPr lang="en-US" sz="1700" err="1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Gesprächen</a:t>
            </a:r>
            <a:r>
              <a:rPr lang="en-US" sz="1700">
                <a:solidFill>
                  <a:srgbClr val="EDEFF6"/>
                </a:solidFill>
                <a:latin typeface="Arial" pitchFamily="34" charset="0"/>
                <a:cs typeface="Arial" pitchFamily="34" charset="-120"/>
              </a:rPr>
              <a:t>?</a:t>
            </a:r>
            <a:endParaRPr lang="en-US" sz="1700"/>
          </a:p>
          <a:p>
            <a:pPr marL="342900" indent="-342900">
              <a:lnSpc>
                <a:spcPct val="135000"/>
              </a:lnSpc>
              <a:spcAft>
                <a:spcPts val="1400"/>
              </a:spcAft>
              <a:buSzPct val="100000"/>
              <a:buChar char="•"/>
            </a:pPr>
            <a:r>
              <a:rPr lang="en-US" sz="1700">
                <a:solidFill>
                  <a:srgbClr val="EDEFF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Was lässt sich von unseren Erfahrungen auf andere Schulen übertragen?</a:t>
            </a:r>
            <a:endParaRPr lang="en-US" sz="1700"/>
          </a:p>
        </p:txBody>
      </p:sp>
      <p:sp>
        <p:nvSpPr>
          <p:cNvPr id="6" name="Text 4"/>
          <p:cNvSpPr/>
          <p:nvPr/>
        </p:nvSpPr>
        <p:spPr>
          <a:xfrm>
            <a:off x="548640" y="6492240"/>
            <a:ext cx="7315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Beziehung als Basis: Lernbegleitung neu gedacht</a:t>
            </a:r>
            <a:endParaRPr lang="en-US" sz="1000"/>
          </a:p>
        </p:txBody>
      </p:sp>
      <p:sp>
        <p:nvSpPr>
          <p:cNvPr id="7" name="Text 5"/>
          <p:cNvSpPr/>
          <p:nvPr/>
        </p:nvSpPr>
        <p:spPr>
          <a:xfrm>
            <a:off x="8897112" y="649224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>
                <a:solidFill>
                  <a:srgbClr val="5B64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Dalton-Gymnasium Alsdorf</a:t>
            </a:r>
            <a:endParaRPr lang="en-US" sz="10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343F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assets/bg_phot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7863840" cy="6858000"/>
          </a:xfrm>
          <a:prstGeom prst="rect">
            <a:avLst/>
          </a:prstGeom>
          <a:solidFill>
            <a:srgbClr val="343F64">
              <a:alpha val="72000"/>
            </a:srgbClr>
          </a:solidFill>
          <a:ln/>
        </p:spPr>
        <p:txBody>
          <a:bodyPr/>
          <a:lstStyle/>
          <a:p>
            <a:endParaRPr lang="de-DE"/>
          </a:p>
        </p:txBody>
      </p:sp>
      <p:sp>
        <p:nvSpPr>
          <p:cNvPr id="4" name="Text 1"/>
          <p:cNvSpPr/>
          <p:nvPr/>
        </p:nvSpPr>
        <p:spPr>
          <a:xfrm>
            <a:off x="822960" y="2651760"/>
            <a:ext cx="7772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Vielen Dank für Ihre Aufmerksamkeit!</a:t>
            </a:r>
            <a:endParaRPr lang="en-US" sz="3000"/>
          </a:p>
        </p:txBody>
      </p:sp>
      <p:sp>
        <p:nvSpPr>
          <p:cNvPr id="5" name="Text 2"/>
          <p:cNvSpPr/>
          <p:nvPr/>
        </p:nvSpPr>
        <p:spPr>
          <a:xfrm>
            <a:off x="822960" y="3429000"/>
            <a:ext cx="6400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>
                <a:solidFill>
                  <a:srgbClr val="E7EAF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Wir freuen uns auf den Austausch mit Ihnen.</a:t>
            </a:r>
            <a:endParaRPr lang="en-US" sz="1600"/>
          </a:p>
        </p:txBody>
      </p:sp>
      <p:sp>
        <p:nvSpPr>
          <p:cNvPr id="6" name="Shape 3"/>
          <p:cNvSpPr/>
          <p:nvPr/>
        </p:nvSpPr>
        <p:spPr>
          <a:xfrm>
            <a:off x="822960" y="4114800"/>
            <a:ext cx="1828800" cy="0"/>
          </a:xfrm>
          <a:prstGeom prst="line">
            <a:avLst/>
          </a:prstGeom>
          <a:noFill/>
          <a:ln w="31750">
            <a:solidFill>
              <a:srgbClr val="FBBA00"/>
            </a:solidFill>
            <a:prstDash val="solid"/>
          </a:ln>
        </p:spPr>
        <p:txBody>
          <a:bodyPr/>
          <a:lstStyle/>
          <a:p>
            <a:endParaRPr lang="de-DE"/>
          </a:p>
        </p:txBody>
      </p:sp>
      <p:sp>
        <p:nvSpPr>
          <p:cNvPr id="7" name="Text 4"/>
          <p:cNvSpPr/>
          <p:nvPr/>
        </p:nvSpPr>
        <p:spPr>
          <a:xfrm>
            <a:off x="822960" y="4297680"/>
            <a:ext cx="6400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400">
                <a:solidFill>
                  <a:srgbClr val="C8CDD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Schulentwicklungsgruppe Lernbegleitung</a:t>
            </a:r>
            <a:endParaRPr lang="en-US" sz="1400"/>
          </a:p>
          <a:p>
            <a:pPr marL="0" indent="0">
              <a:lnSpc>
                <a:spcPct val="130000"/>
              </a:lnSpc>
              <a:buNone/>
            </a:pPr>
            <a:r>
              <a:rPr lang="en-US" sz="1400">
                <a:solidFill>
                  <a:srgbClr val="C8CDDD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Dalton-Gymnasium Alsdorf</a:t>
            </a:r>
            <a:endParaRPr lang="en-US" sz="1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AE7F00B9719F4747B656C73131A5D381" ma:contentTypeVersion="40" ma:contentTypeDescription="Ein neues Dokument erstellen." ma:contentTypeScope="" ma:versionID="2245bcf58138f42ed598be5371ebbc3f">
  <xsd:schema xmlns:xsd="http://www.w3.org/2001/XMLSchema" xmlns:xs="http://www.w3.org/2001/XMLSchema" xmlns:p="http://schemas.microsoft.com/office/2006/metadata/properties" xmlns:ns2="29e59edf-6aa0-47ce-9409-5c71c2bf29d0" xmlns:ns3="f461eae1-9f3a-408b-ab57-ca7b112eb666" targetNamespace="http://schemas.microsoft.com/office/2006/metadata/properties" ma:root="true" ma:fieldsID="4aa2e53b30dc3ad1e6c41eb38fe3e775" ns2:_="" ns3:_="">
    <xsd:import namespace="29e59edf-6aa0-47ce-9409-5c71c2bf29d0"/>
    <xsd:import namespace="f461eae1-9f3a-408b-ab57-ca7b112eb66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3:SharedWithUsers" minOccurs="0"/>
                <xsd:element ref="ns3:SharedWithDetails" minOccurs="0"/>
                <xsd:element ref="ns2:NotebookType" minOccurs="0"/>
                <xsd:element ref="ns2:FolderType" minOccurs="0"/>
                <xsd:element ref="ns2:CultureName" minOccurs="0"/>
                <xsd:element ref="ns2:AppVersion" minOccurs="0"/>
                <xsd:element ref="ns2:TeamsChannelId" minOccurs="0"/>
                <xsd:element ref="ns2:Owner" minOccurs="0"/>
                <xsd:element ref="ns2:Math_Settings" minOccurs="0"/>
                <xsd:element ref="ns2:DefaultSectionNames" minOccurs="0"/>
                <xsd:element ref="ns2:Templates" minOccurs="0"/>
                <xsd:element ref="ns2:Teachers" minOccurs="0"/>
                <xsd:element ref="ns2:Students" minOccurs="0"/>
                <xsd:element ref="ns2:Student_Groups" minOccurs="0"/>
                <xsd:element ref="ns2:Distribution_Groups" minOccurs="0"/>
                <xsd:element ref="ns2:LMS_Mappings" minOccurs="0"/>
                <xsd:element ref="ns2:Invited_Teachers" minOccurs="0"/>
                <xsd:element ref="ns2:Invited_Students" minOccurs="0"/>
                <xsd:element ref="ns2:Self_Registration_Enabled" minOccurs="0"/>
                <xsd:element ref="ns2:Has_Teacher_Only_SectionGroup" minOccurs="0"/>
                <xsd:element ref="ns2:Is_Collaboration_Space_Locked" minOccurs="0"/>
                <xsd:element ref="ns2:IsNotebookLocked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oo7h" minOccurs="0"/>
                <xsd:element ref="ns2:MediaServiceAutoKeyPoints" minOccurs="0"/>
                <xsd:element ref="ns2:MediaServiceKeyPoint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Informatione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9e59edf-6aa0-47ce-9409-5c71c2bf29d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NotebookType" ma:index="13" nillable="true" ma:displayName="Notebook Type" ma:internalName="NotebookType">
      <xsd:simpleType>
        <xsd:restriction base="dms:Text"/>
      </xsd:simpleType>
    </xsd:element>
    <xsd:element name="FolderType" ma:index="14" nillable="true" ma:displayName="Folder Type" ma:internalName="FolderType">
      <xsd:simpleType>
        <xsd:restriction base="dms:Text"/>
      </xsd:simpleType>
    </xsd:element>
    <xsd:element name="CultureName" ma:index="15" nillable="true" ma:displayName="Culture Name" ma:internalName="CultureName">
      <xsd:simpleType>
        <xsd:restriction base="dms:Text"/>
      </xsd:simpleType>
    </xsd:element>
    <xsd:element name="AppVersion" ma:index="16" nillable="true" ma:displayName="App Version" ma:internalName="AppVersion">
      <xsd:simpleType>
        <xsd:restriction base="dms:Text"/>
      </xsd:simpleType>
    </xsd:element>
    <xsd:element name="TeamsChannelId" ma:index="17" nillable="true" ma:displayName="Teams Channel Id" ma:internalName="TeamsChannelId">
      <xsd:simpleType>
        <xsd:restriction base="dms:Text"/>
      </xsd:simpleType>
    </xsd:element>
    <xsd:element name="Owner" ma:index="18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19" nillable="true" ma:displayName="Math Settings" ma:internalName="Math_Settings">
      <xsd:simpleType>
        <xsd:restriction base="dms:Text"/>
      </xsd:simpleType>
    </xsd:element>
    <xsd:element name="DefaultSectionNames" ma:index="20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1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2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23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24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25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26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27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28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29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0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1" nillable="true" ma:displayName="Is Collaboration Space Locked" ma:internalName="Is_Collaboration_Space_Locked">
      <xsd:simpleType>
        <xsd:restriction base="dms:Boolean"/>
      </xsd:simpleType>
    </xsd:element>
    <xsd:element name="IsNotebookLocked" ma:index="32" nillable="true" ma:displayName="Is Notebook Locked" ma:internalName="IsNotebookLocked">
      <xsd:simpleType>
        <xsd:restriction base="dms:Boolean"/>
      </xsd:simpleType>
    </xsd:element>
    <xsd:element name="MediaServiceAutoTags" ma:index="33" nillable="true" ma:displayName="Tags" ma:internalName="MediaServiceAutoTags" ma:readOnly="true">
      <xsd:simpleType>
        <xsd:restriction base="dms:Text"/>
      </xsd:simpleType>
    </xsd:element>
    <xsd:element name="MediaServiceGenerationTime" ma:index="3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3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3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oo7h" ma:index="37" nillable="true" ma:displayName="Bemerkungen" ma:internalName="oo7h">
      <xsd:simpleType>
        <xsd:restriction base="dms:Text"/>
      </xsd:simpleType>
    </xsd:element>
    <xsd:element name="MediaServiceAutoKeyPoints" ma:index="3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3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4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42" nillable="true" ma:taxonomy="true" ma:internalName="lcf76f155ced4ddcb4097134ff3c332f" ma:taxonomyFieldName="MediaServiceImageTags" ma:displayName="Bildmarkierungen" ma:readOnly="false" ma:fieldId="{5cf76f15-5ced-4ddc-b409-7134ff3c332f}" ma:taxonomyMulti="true" ma:sspId="6e5c4c58-4e7e-4844-a7df-e627ddf971b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44" nillable="true" ma:displayName="MediaLengthInSeconds" ma:hidden="true" ma:internalName="MediaLengthInSeconds" ma:readOnly="true">
      <xsd:simpleType>
        <xsd:restriction base="dms:Unknown"/>
      </xsd:simpleType>
    </xsd:element>
    <xsd:element name="Informationen" ma:index="45" nillable="true" ma:displayName="Informationen" ma:format="Dropdown" ma:internalName="Informationen">
      <xsd:simpleType>
        <xsd:restriction base="dms:Text">
          <xsd:maxLength value="255"/>
        </xsd:restriction>
      </xsd:simpleType>
    </xsd:element>
    <xsd:element name="MediaServiceObjectDetectorVersions" ma:index="4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4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461eae1-9f3a-408b-ab57-ca7b112eb666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43" nillable="true" ma:displayName="Taxonomy Catch All Column" ma:hidden="true" ma:list="{a38cc8bf-d610-4525-a801-2e7b53501cbe}" ma:internalName="TaxCatchAll" ma:showField="CatchAllData" ma:web="f461eae1-9f3a-408b-ab57-ca7b112eb66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amsChannelId xmlns="29e59edf-6aa0-47ce-9409-5c71c2bf29d0" xsi:nil="true"/>
    <Students xmlns="29e59edf-6aa0-47ce-9409-5c71c2bf29d0">
      <UserInfo>
        <DisplayName/>
        <AccountId xsi:nil="true"/>
        <AccountType/>
      </UserInfo>
    </Students>
    <Student_Groups xmlns="29e59edf-6aa0-47ce-9409-5c71c2bf29d0">
      <UserInfo>
        <DisplayName/>
        <AccountId xsi:nil="true"/>
        <AccountType/>
      </UserInfo>
    </Student_Groups>
    <AppVersion xmlns="29e59edf-6aa0-47ce-9409-5c71c2bf29d0" xsi:nil="true"/>
    <LMS_Mappings xmlns="29e59edf-6aa0-47ce-9409-5c71c2bf29d0" xsi:nil="true"/>
    <Invited_Teachers xmlns="29e59edf-6aa0-47ce-9409-5c71c2bf29d0" xsi:nil="true"/>
    <Invited_Students xmlns="29e59edf-6aa0-47ce-9409-5c71c2bf29d0" xsi:nil="true"/>
    <oo7h xmlns="29e59edf-6aa0-47ce-9409-5c71c2bf29d0" xsi:nil="true"/>
    <Templates xmlns="29e59edf-6aa0-47ce-9409-5c71c2bf29d0" xsi:nil="true"/>
    <Has_Teacher_Only_SectionGroup xmlns="29e59edf-6aa0-47ce-9409-5c71c2bf29d0" xsi:nil="true"/>
    <CultureName xmlns="29e59edf-6aa0-47ce-9409-5c71c2bf29d0" xsi:nil="true"/>
    <lcf76f155ced4ddcb4097134ff3c332f xmlns="29e59edf-6aa0-47ce-9409-5c71c2bf29d0">
      <Terms xmlns="http://schemas.microsoft.com/office/infopath/2007/PartnerControls"/>
    </lcf76f155ced4ddcb4097134ff3c332f>
    <DefaultSectionNames xmlns="29e59edf-6aa0-47ce-9409-5c71c2bf29d0" xsi:nil="true"/>
    <TaxCatchAll xmlns="f461eae1-9f3a-408b-ab57-ca7b112eb666" xsi:nil="true"/>
    <Math_Settings xmlns="29e59edf-6aa0-47ce-9409-5c71c2bf29d0" xsi:nil="true"/>
    <Self_Registration_Enabled xmlns="29e59edf-6aa0-47ce-9409-5c71c2bf29d0" xsi:nil="true"/>
    <Teachers xmlns="29e59edf-6aa0-47ce-9409-5c71c2bf29d0">
      <UserInfo>
        <DisplayName/>
        <AccountId xsi:nil="true"/>
        <AccountType/>
      </UserInfo>
    </Teachers>
    <Is_Collaboration_Space_Locked xmlns="29e59edf-6aa0-47ce-9409-5c71c2bf29d0" xsi:nil="true"/>
    <Informationen xmlns="29e59edf-6aa0-47ce-9409-5c71c2bf29d0" xsi:nil="true"/>
    <NotebookType xmlns="29e59edf-6aa0-47ce-9409-5c71c2bf29d0" xsi:nil="true"/>
    <Distribution_Groups xmlns="29e59edf-6aa0-47ce-9409-5c71c2bf29d0" xsi:nil="true"/>
    <IsNotebookLocked xmlns="29e59edf-6aa0-47ce-9409-5c71c2bf29d0" xsi:nil="true"/>
    <FolderType xmlns="29e59edf-6aa0-47ce-9409-5c71c2bf29d0" xsi:nil="true"/>
    <Owner xmlns="29e59edf-6aa0-47ce-9409-5c71c2bf29d0">
      <UserInfo>
        <DisplayName/>
        <AccountId xsi:nil="true"/>
        <AccountType/>
      </UserInfo>
    </Owner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C4EE2E1-FB4E-4EFD-94F7-548097917551}">
  <ds:schemaRefs>
    <ds:schemaRef ds:uri="29e59edf-6aa0-47ce-9409-5c71c2bf29d0"/>
    <ds:schemaRef ds:uri="f461eae1-9f3a-408b-ab57-ca7b112eb66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CEE63B42-AAB7-4A6A-A41F-3C3438A58107}">
  <ds:schemaRefs>
    <ds:schemaRef ds:uri="29e59edf-6aa0-47ce-9409-5c71c2bf29d0"/>
    <ds:schemaRef ds:uri="f461eae1-9f3a-408b-ab57-ca7b112eb66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9156C9C-EB9D-4A22-980F-A17531A5C40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Application>Microsoft Office PowerPoint</Application>
  <PresentationFormat>Widescreen</PresentationFormat>
  <Slides>14</Slides>
  <Notes>12</Notes>
  <HiddenSlides>1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revision>1</cp:revision>
  <dcterms:created xsi:type="dcterms:W3CDTF">2026-09-06T19:21:37Z</dcterms:created>
  <dcterms:modified xsi:type="dcterms:W3CDTF">2026-09-25T05:55:21Z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0x010100AE7F00B9719F4747B656C73131A5D381</vt:lpwstr>
  </property>
  <property fmtid="{D5CDD505-2E9C-101B-9397-08002B2CF9AE}" pid="3" name="MediaServiceImageTags">
    <vt:lpwstr/>
  </property>
</Properties>
</file>