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3"/>
  </p:sldMasterIdLst>
  <p:notesMasterIdLst>
    <p:notesMasterId r:id="rId17"/>
  </p:notesMasterIdLst>
  <p:sldIdLst>
    <p:sldId id="256" r:id="rId4"/>
    <p:sldId id="878" r:id="rId5"/>
    <p:sldId id="868" r:id="rId6"/>
    <p:sldId id="886" r:id="rId7"/>
    <p:sldId id="869" r:id="rId8"/>
    <p:sldId id="876" r:id="rId9"/>
    <p:sldId id="879" r:id="rId10"/>
    <p:sldId id="885" r:id="rId11"/>
    <p:sldId id="258" r:id="rId12"/>
    <p:sldId id="871" r:id="rId13"/>
    <p:sldId id="873" r:id="rId14"/>
    <p:sldId id="887" r:id="rId15"/>
    <p:sldId id="881" r:id="rId16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582"/>
    <p:restoredTop sz="92381"/>
  </p:normalViewPr>
  <p:slideViewPr>
    <p:cSldViewPr snapToGrid="0" showGuides="1">
      <p:cViewPr varScale="1">
        <p:scale>
          <a:sx n="113" d="100"/>
          <a:sy n="113" d="100"/>
        </p:scale>
        <p:origin x="1112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975C275-A723-4948-BE07-5A80F50E3BEB}" type="doc">
      <dgm:prSet loTypeId="urn:microsoft.com/office/officeart/2005/8/layout/cycle3" loCatId="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de-DE"/>
        </a:p>
      </dgm:t>
    </dgm:pt>
    <dgm:pt modelId="{70F41A07-9503-8743-B2E6-9E6314349159}">
      <dgm:prSet phldrT="[Text]" custT="1"/>
      <dgm:spPr/>
      <dgm:t>
        <a:bodyPr/>
        <a:lstStyle/>
        <a:p>
          <a:r>
            <a:rPr lang="de-DE" sz="2800" dirty="0"/>
            <a:t>Planung</a:t>
          </a:r>
        </a:p>
      </dgm:t>
    </dgm:pt>
    <dgm:pt modelId="{35083200-2298-B040-9A6C-8807B71CF265}" type="parTrans" cxnId="{132A19F1-12EF-D940-826A-8B07C15FB57A}">
      <dgm:prSet/>
      <dgm:spPr/>
      <dgm:t>
        <a:bodyPr/>
        <a:lstStyle/>
        <a:p>
          <a:endParaRPr lang="de-DE"/>
        </a:p>
      </dgm:t>
    </dgm:pt>
    <dgm:pt modelId="{02120F13-EBE0-F84A-AC9F-E4A72AA34BB4}" type="sibTrans" cxnId="{132A19F1-12EF-D940-826A-8B07C15FB57A}">
      <dgm:prSet/>
      <dgm:spPr/>
      <dgm:t>
        <a:bodyPr/>
        <a:lstStyle/>
        <a:p>
          <a:endParaRPr lang="de-DE"/>
        </a:p>
      </dgm:t>
    </dgm:pt>
    <dgm:pt modelId="{0CF678C4-2E0C-D24B-9037-218CD88DA5BA}">
      <dgm:prSet phldrT="[Text]" custT="1"/>
      <dgm:spPr/>
      <dgm:t>
        <a:bodyPr/>
        <a:lstStyle/>
        <a:p>
          <a:r>
            <a:rPr lang="de-DE" sz="2800" dirty="0"/>
            <a:t>Umsetzung</a:t>
          </a:r>
        </a:p>
      </dgm:t>
    </dgm:pt>
    <dgm:pt modelId="{5A67D4A1-17C9-5A42-B5A4-9477E0A9BAF2}" type="parTrans" cxnId="{F467FC1B-8FC6-EA4F-A050-F422E54FB5C4}">
      <dgm:prSet/>
      <dgm:spPr/>
      <dgm:t>
        <a:bodyPr/>
        <a:lstStyle/>
        <a:p>
          <a:endParaRPr lang="de-DE"/>
        </a:p>
      </dgm:t>
    </dgm:pt>
    <dgm:pt modelId="{093A0376-CB03-3145-8B8D-F8D126CC79A3}" type="sibTrans" cxnId="{F467FC1B-8FC6-EA4F-A050-F422E54FB5C4}">
      <dgm:prSet/>
      <dgm:spPr/>
      <dgm:t>
        <a:bodyPr/>
        <a:lstStyle/>
        <a:p>
          <a:endParaRPr lang="de-DE"/>
        </a:p>
      </dgm:t>
    </dgm:pt>
    <dgm:pt modelId="{F6C7D4CA-B14D-8F46-B413-2AC5748C298E}">
      <dgm:prSet phldrT="[Text]" custT="1"/>
      <dgm:spPr/>
      <dgm:t>
        <a:bodyPr/>
        <a:lstStyle/>
        <a:p>
          <a:r>
            <a:rPr lang="de-DE" sz="2800" dirty="0"/>
            <a:t>Erfolge</a:t>
          </a:r>
        </a:p>
      </dgm:t>
    </dgm:pt>
    <dgm:pt modelId="{79E24D84-67E6-4949-9551-A6FC1BEE8BA4}" type="parTrans" cxnId="{7DA63FD9-3E63-C140-9B29-D71757D6C41B}">
      <dgm:prSet/>
      <dgm:spPr/>
      <dgm:t>
        <a:bodyPr/>
        <a:lstStyle/>
        <a:p>
          <a:endParaRPr lang="de-DE"/>
        </a:p>
      </dgm:t>
    </dgm:pt>
    <dgm:pt modelId="{F0E71040-F47B-CE42-97B5-958E13871131}" type="sibTrans" cxnId="{7DA63FD9-3E63-C140-9B29-D71757D6C41B}">
      <dgm:prSet/>
      <dgm:spPr/>
      <dgm:t>
        <a:bodyPr/>
        <a:lstStyle/>
        <a:p>
          <a:endParaRPr lang="de-DE"/>
        </a:p>
      </dgm:t>
    </dgm:pt>
    <dgm:pt modelId="{926CF27C-475A-DB4C-9146-3328FEA62EBF}">
      <dgm:prSet phldrT="[Text]" custT="1"/>
      <dgm:spPr/>
      <dgm:t>
        <a:bodyPr/>
        <a:lstStyle/>
        <a:p>
          <a:r>
            <a:rPr lang="de-DE" sz="2800" dirty="0"/>
            <a:t>Reflexion</a:t>
          </a:r>
        </a:p>
      </dgm:t>
    </dgm:pt>
    <dgm:pt modelId="{EA98A33B-7162-194B-9D66-5CFE4DA88EA3}" type="parTrans" cxnId="{5FE21107-A3F8-A840-B9E1-BF8CAEB64DAD}">
      <dgm:prSet/>
      <dgm:spPr/>
      <dgm:t>
        <a:bodyPr/>
        <a:lstStyle/>
        <a:p>
          <a:endParaRPr lang="de-DE"/>
        </a:p>
      </dgm:t>
    </dgm:pt>
    <dgm:pt modelId="{607CBC21-BCCB-E54F-A967-041C561CF07C}" type="sibTrans" cxnId="{5FE21107-A3F8-A840-B9E1-BF8CAEB64DAD}">
      <dgm:prSet/>
      <dgm:spPr/>
      <dgm:t>
        <a:bodyPr/>
        <a:lstStyle/>
        <a:p>
          <a:endParaRPr lang="de-DE"/>
        </a:p>
      </dgm:t>
    </dgm:pt>
    <dgm:pt modelId="{3EBC1429-C5D5-4D44-A5A4-F66ED4EC7139}" type="pres">
      <dgm:prSet presAssocID="{E975C275-A723-4948-BE07-5A80F50E3BEB}" presName="Name0" presStyleCnt="0">
        <dgm:presLayoutVars>
          <dgm:dir/>
          <dgm:resizeHandles val="exact"/>
        </dgm:presLayoutVars>
      </dgm:prSet>
      <dgm:spPr/>
    </dgm:pt>
    <dgm:pt modelId="{39FB9D7D-3A13-6048-BCF4-E2EDFB9D5DD1}" type="pres">
      <dgm:prSet presAssocID="{E975C275-A723-4948-BE07-5A80F50E3BEB}" presName="cycle" presStyleCnt="0"/>
      <dgm:spPr/>
    </dgm:pt>
    <dgm:pt modelId="{6758DFB2-C811-3F44-8D84-4469028C9593}" type="pres">
      <dgm:prSet presAssocID="{70F41A07-9503-8743-B2E6-9E6314349159}" presName="nodeFirstNode" presStyleLbl="node1" presStyleIdx="0" presStyleCnt="4" custScaleX="60365" custScaleY="59966">
        <dgm:presLayoutVars>
          <dgm:bulletEnabled val="1"/>
        </dgm:presLayoutVars>
      </dgm:prSet>
      <dgm:spPr/>
    </dgm:pt>
    <dgm:pt modelId="{5B824C65-7EE6-BE44-B76B-549437828359}" type="pres">
      <dgm:prSet presAssocID="{02120F13-EBE0-F84A-AC9F-E4A72AA34BB4}" presName="sibTransFirstNode" presStyleLbl="bgShp" presStyleIdx="0" presStyleCnt="1" custScaleX="188710"/>
      <dgm:spPr/>
    </dgm:pt>
    <dgm:pt modelId="{867DE52B-6BB2-A94F-BEC8-28FDB1C22C1A}" type="pres">
      <dgm:prSet presAssocID="{0CF678C4-2E0C-D24B-9037-218CD88DA5BA}" presName="nodeFollowingNodes" presStyleLbl="node1" presStyleIdx="1" presStyleCnt="4" custScaleX="60365" custScaleY="59966" custRadScaleRad="169275">
        <dgm:presLayoutVars>
          <dgm:bulletEnabled val="1"/>
        </dgm:presLayoutVars>
      </dgm:prSet>
      <dgm:spPr/>
    </dgm:pt>
    <dgm:pt modelId="{1E22EA69-0DE2-1E43-A5DC-B19B493A7C54}" type="pres">
      <dgm:prSet presAssocID="{F6C7D4CA-B14D-8F46-B413-2AC5748C298E}" presName="nodeFollowingNodes" presStyleLbl="node1" presStyleIdx="2" presStyleCnt="4" custScaleX="60365" custScaleY="59966">
        <dgm:presLayoutVars>
          <dgm:bulletEnabled val="1"/>
        </dgm:presLayoutVars>
      </dgm:prSet>
      <dgm:spPr/>
    </dgm:pt>
    <dgm:pt modelId="{DA512A9D-9F67-8142-9A50-70FD40E28138}" type="pres">
      <dgm:prSet presAssocID="{926CF27C-475A-DB4C-9146-3328FEA62EBF}" presName="nodeFollowingNodes" presStyleLbl="node1" presStyleIdx="3" presStyleCnt="4" custScaleX="60365" custScaleY="59966" custRadScaleRad="177223">
        <dgm:presLayoutVars>
          <dgm:bulletEnabled val="1"/>
        </dgm:presLayoutVars>
      </dgm:prSet>
      <dgm:spPr/>
    </dgm:pt>
  </dgm:ptLst>
  <dgm:cxnLst>
    <dgm:cxn modelId="{5FE21107-A3F8-A840-B9E1-BF8CAEB64DAD}" srcId="{E975C275-A723-4948-BE07-5A80F50E3BEB}" destId="{926CF27C-475A-DB4C-9146-3328FEA62EBF}" srcOrd="3" destOrd="0" parTransId="{EA98A33B-7162-194B-9D66-5CFE4DA88EA3}" sibTransId="{607CBC21-BCCB-E54F-A967-041C561CF07C}"/>
    <dgm:cxn modelId="{F467FC1B-8FC6-EA4F-A050-F422E54FB5C4}" srcId="{E975C275-A723-4948-BE07-5A80F50E3BEB}" destId="{0CF678C4-2E0C-D24B-9037-218CD88DA5BA}" srcOrd="1" destOrd="0" parTransId="{5A67D4A1-17C9-5A42-B5A4-9477E0A9BAF2}" sibTransId="{093A0376-CB03-3145-8B8D-F8D126CC79A3}"/>
    <dgm:cxn modelId="{CE026A1D-1955-6240-9320-3E61B7BE7412}" type="presOf" srcId="{0CF678C4-2E0C-D24B-9037-218CD88DA5BA}" destId="{867DE52B-6BB2-A94F-BEC8-28FDB1C22C1A}" srcOrd="0" destOrd="0" presId="urn:microsoft.com/office/officeart/2005/8/layout/cycle3"/>
    <dgm:cxn modelId="{E0B9734E-E1F0-A646-A0F8-661F9D1812A3}" type="presOf" srcId="{02120F13-EBE0-F84A-AC9F-E4A72AA34BB4}" destId="{5B824C65-7EE6-BE44-B76B-549437828359}" srcOrd="0" destOrd="0" presId="urn:microsoft.com/office/officeart/2005/8/layout/cycle3"/>
    <dgm:cxn modelId="{1C314C70-BA5D-C042-9BC4-017592EC8F53}" type="presOf" srcId="{70F41A07-9503-8743-B2E6-9E6314349159}" destId="{6758DFB2-C811-3F44-8D84-4469028C9593}" srcOrd="0" destOrd="0" presId="urn:microsoft.com/office/officeart/2005/8/layout/cycle3"/>
    <dgm:cxn modelId="{063E8080-CBCB-C944-991B-809098FC3EF9}" type="presOf" srcId="{926CF27C-475A-DB4C-9146-3328FEA62EBF}" destId="{DA512A9D-9F67-8142-9A50-70FD40E28138}" srcOrd="0" destOrd="0" presId="urn:microsoft.com/office/officeart/2005/8/layout/cycle3"/>
    <dgm:cxn modelId="{559E04A0-1E82-6244-8AC0-B4F9EB1DB01A}" type="presOf" srcId="{F6C7D4CA-B14D-8F46-B413-2AC5748C298E}" destId="{1E22EA69-0DE2-1E43-A5DC-B19B493A7C54}" srcOrd="0" destOrd="0" presId="urn:microsoft.com/office/officeart/2005/8/layout/cycle3"/>
    <dgm:cxn modelId="{7E7A1EA4-CFC7-6844-82C7-EBC043391451}" type="presOf" srcId="{E975C275-A723-4948-BE07-5A80F50E3BEB}" destId="{3EBC1429-C5D5-4D44-A5A4-F66ED4EC7139}" srcOrd="0" destOrd="0" presId="urn:microsoft.com/office/officeart/2005/8/layout/cycle3"/>
    <dgm:cxn modelId="{7DA63FD9-3E63-C140-9B29-D71757D6C41B}" srcId="{E975C275-A723-4948-BE07-5A80F50E3BEB}" destId="{F6C7D4CA-B14D-8F46-B413-2AC5748C298E}" srcOrd="2" destOrd="0" parTransId="{79E24D84-67E6-4949-9551-A6FC1BEE8BA4}" sibTransId="{F0E71040-F47B-CE42-97B5-958E13871131}"/>
    <dgm:cxn modelId="{132A19F1-12EF-D940-826A-8B07C15FB57A}" srcId="{E975C275-A723-4948-BE07-5A80F50E3BEB}" destId="{70F41A07-9503-8743-B2E6-9E6314349159}" srcOrd="0" destOrd="0" parTransId="{35083200-2298-B040-9A6C-8807B71CF265}" sibTransId="{02120F13-EBE0-F84A-AC9F-E4A72AA34BB4}"/>
    <dgm:cxn modelId="{7A2FC443-D859-3844-9339-1BFE715277F1}" type="presParOf" srcId="{3EBC1429-C5D5-4D44-A5A4-F66ED4EC7139}" destId="{39FB9D7D-3A13-6048-BCF4-E2EDFB9D5DD1}" srcOrd="0" destOrd="0" presId="urn:microsoft.com/office/officeart/2005/8/layout/cycle3"/>
    <dgm:cxn modelId="{B01DCA34-AD8F-F041-8CD1-5A8574DF7F90}" type="presParOf" srcId="{39FB9D7D-3A13-6048-BCF4-E2EDFB9D5DD1}" destId="{6758DFB2-C811-3F44-8D84-4469028C9593}" srcOrd="0" destOrd="0" presId="urn:microsoft.com/office/officeart/2005/8/layout/cycle3"/>
    <dgm:cxn modelId="{C0EC09D0-E5AB-3B44-9393-F7D2B5D3F655}" type="presParOf" srcId="{39FB9D7D-3A13-6048-BCF4-E2EDFB9D5DD1}" destId="{5B824C65-7EE6-BE44-B76B-549437828359}" srcOrd="1" destOrd="0" presId="urn:microsoft.com/office/officeart/2005/8/layout/cycle3"/>
    <dgm:cxn modelId="{486E81A7-AFA1-6F4A-B30B-672F81E5499C}" type="presParOf" srcId="{39FB9D7D-3A13-6048-BCF4-E2EDFB9D5DD1}" destId="{867DE52B-6BB2-A94F-BEC8-28FDB1C22C1A}" srcOrd="2" destOrd="0" presId="urn:microsoft.com/office/officeart/2005/8/layout/cycle3"/>
    <dgm:cxn modelId="{FE8A8B04-CBE4-3F4C-B632-5090F9063792}" type="presParOf" srcId="{39FB9D7D-3A13-6048-BCF4-E2EDFB9D5DD1}" destId="{1E22EA69-0DE2-1E43-A5DC-B19B493A7C54}" srcOrd="3" destOrd="0" presId="urn:microsoft.com/office/officeart/2005/8/layout/cycle3"/>
    <dgm:cxn modelId="{386CCD58-0BAE-7743-A941-BE4287B0142A}" type="presParOf" srcId="{39FB9D7D-3A13-6048-BCF4-E2EDFB9D5DD1}" destId="{DA512A9D-9F67-8142-9A50-70FD40E28138}" srcOrd="4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975C275-A723-4948-BE07-5A80F50E3BEB}" type="doc">
      <dgm:prSet loTypeId="urn:microsoft.com/office/officeart/2005/8/layout/cycle3" loCatId="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de-DE"/>
        </a:p>
      </dgm:t>
    </dgm:pt>
    <dgm:pt modelId="{70F41A07-9503-8743-B2E6-9E6314349159}">
      <dgm:prSet phldrT="[Text]" custT="1"/>
      <dgm:spPr/>
      <dgm:t>
        <a:bodyPr/>
        <a:lstStyle/>
        <a:p>
          <a:r>
            <a:rPr lang="de-DE" sz="2800" dirty="0"/>
            <a:t>Planung</a:t>
          </a:r>
        </a:p>
      </dgm:t>
    </dgm:pt>
    <dgm:pt modelId="{35083200-2298-B040-9A6C-8807B71CF265}" type="parTrans" cxnId="{132A19F1-12EF-D940-826A-8B07C15FB57A}">
      <dgm:prSet/>
      <dgm:spPr/>
      <dgm:t>
        <a:bodyPr/>
        <a:lstStyle/>
        <a:p>
          <a:endParaRPr lang="de-DE"/>
        </a:p>
      </dgm:t>
    </dgm:pt>
    <dgm:pt modelId="{02120F13-EBE0-F84A-AC9F-E4A72AA34BB4}" type="sibTrans" cxnId="{132A19F1-12EF-D940-826A-8B07C15FB57A}">
      <dgm:prSet/>
      <dgm:spPr/>
      <dgm:t>
        <a:bodyPr/>
        <a:lstStyle/>
        <a:p>
          <a:endParaRPr lang="de-DE"/>
        </a:p>
      </dgm:t>
    </dgm:pt>
    <dgm:pt modelId="{0CF678C4-2E0C-D24B-9037-218CD88DA5BA}">
      <dgm:prSet phldrT="[Text]" custT="1"/>
      <dgm:spPr/>
      <dgm:t>
        <a:bodyPr/>
        <a:lstStyle/>
        <a:p>
          <a:r>
            <a:rPr lang="de-DE" sz="2800" dirty="0"/>
            <a:t>Umsetzung</a:t>
          </a:r>
        </a:p>
      </dgm:t>
    </dgm:pt>
    <dgm:pt modelId="{5A67D4A1-17C9-5A42-B5A4-9477E0A9BAF2}" type="parTrans" cxnId="{F467FC1B-8FC6-EA4F-A050-F422E54FB5C4}">
      <dgm:prSet/>
      <dgm:spPr/>
      <dgm:t>
        <a:bodyPr/>
        <a:lstStyle/>
        <a:p>
          <a:endParaRPr lang="de-DE"/>
        </a:p>
      </dgm:t>
    </dgm:pt>
    <dgm:pt modelId="{093A0376-CB03-3145-8B8D-F8D126CC79A3}" type="sibTrans" cxnId="{F467FC1B-8FC6-EA4F-A050-F422E54FB5C4}">
      <dgm:prSet/>
      <dgm:spPr/>
      <dgm:t>
        <a:bodyPr/>
        <a:lstStyle/>
        <a:p>
          <a:endParaRPr lang="de-DE"/>
        </a:p>
      </dgm:t>
    </dgm:pt>
    <dgm:pt modelId="{F6C7D4CA-B14D-8F46-B413-2AC5748C298E}">
      <dgm:prSet phldrT="[Text]" custT="1"/>
      <dgm:spPr/>
      <dgm:t>
        <a:bodyPr/>
        <a:lstStyle/>
        <a:p>
          <a:r>
            <a:rPr lang="de-DE" sz="2800" dirty="0"/>
            <a:t>Erfolge</a:t>
          </a:r>
        </a:p>
      </dgm:t>
    </dgm:pt>
    <dgm:pt modelId="{79E24D84-67E6-4949-9551-A6FC1BEE8BA4}" type="parTrans" cxnId="{7DA63FD9-3E63-C140-9B29-D71757D6C41B}">
      <dgm:prSet/>
      <dgm:spPr/>
      <dgm:t>
        <a:bodyPr/>
        <a:lstStyle/>
        <a:p>
          <a:endParaRPr lang="de-DE"/>
        </a:p>
      </dgm:t>
    </dgm:pt>
    <dgm:pt modelId="{F0E71040-F47B-CE42-97B5-958E13871131}" type="sibTrans" cxnId="{7DA63FD9-3E63-C140-9B29-D71757D6C41B}">
      <dgm:prSet/>
      <dgm:spPr/>
      <dgm:t>
        <a:bodyPr/>
        <a:lstStyle/>
        <a:p>
          <a:endParaRPr lang="de-DE"/>
        </a:p>
      </dgm:t>
    </dgm:pt>
    <dgm:pt modelId="{926CF27C-475A-DB4C-9146-3328FEA62EBF}">
      <dgm:prSet phldrT="[Text]" custT="1"/>
      <dgm:spPr/>
      <dgm:t>
        <a:bodyPr/>
        <a:lstStyle/>
        <a:p>
          <a:r>
            <a:rPr lang="de-DE" sz="2800" dirty="0"/>
            <a:t>Reflexion</a:t>
          </a:r>
        </a:p>
      </dgm:t>
    </dgm:pt>
    <dgm:pt modelId="{EA98A33B-7162-194B-9D66-5CFE4DA88EA3}" type="parTrans" cxnId="{5FE21107-A3F8-A840-B9E1-BF8CAEB64DAD}">
      <dgm:prSet/>
      <dgm:spPr/>
      <dgm:t>
        <a:bodyPr/>
        <a:lstStyle/>
        <a:p>
          <a:endParaRPr lang="de-DE"/>
        </a:p>
      </dgm:t>
    </dgm:pt>
    <dgm:pt modelId="{607CBC21-BCCB-E54F-A967-041C561CF07C}" type="sibTrans" cxnId="{5FE21107-A3F8-A840-B9E1-BF8CAEB64DAD}">
      <dgm:prSet/>
      <dgm:spPr/>
      <dgm:t>
        <a:bodyPr/>
        <a:lstStyle/>
        <a:p>
          <a:endParaRPr lang="de-DE"/>
        </a:p>
      </dgm:t>
    </dgm:pt>
    <dgm:pt modelId="{3EBC1429-C5D5-4D44-A5A4-F66ED4EC7139}" type="pres">
      <dgm:prSet presAssocID="{E975C275-A723-4948-BE07-5A80F50E3BEB}" presName="Name0" presStyleCnt="0">
        <dgm:presLayoutVars>
          <dgm:dir/>
          <dgm:resizeHandles val="exact"/>
        </dgm:presLayoutVars>
      </dgm:prSet>
      <dgm:spPr/>
    </dgm:pt>
    <dgm:pt modelId="{39FB9D7D-3A13-6048-BCF4-E2EDFB9D5DD1}" type="pres">
      <dgm:prSet presAssocID="{E975C275-A723-4948-BE07-5A80F50E3BEB}" presName="cycle" presStyleCnt="0"/>
      <dgm:spPr/>
    </dgm:pt>
    <dgm:pt modelId="{6758DFB2-C811-3F44-8D84-4469028C9593}" type="pres">
      <dgm:prSet presAssocID="{70F41A07-9503-8743-B2E6-9E6314349159}" presName="nodeFirstNode" presStyleLbl="node1" presStyleIdx="0" presStyleCnt="4" custScaleX="60365" custScaleY="59966">
        <dgm:presLayoutVars>
          <dgm:bulletEnabled val="1"/>
        </dgm:presLayoutVars>
      </dgm:prSet>
      <dgm:spPr/>
    </dgm:pt>
    <dgm:pt modelId="{5B824C65-7EE6-BE44-B76B-549437828359}" type="pres">
      <dgm:prSet presAssocID="{02120F13-EBE0-F84A-AC9F-E4A72AA34BB4}" presName="sibTransFirstNode" presStyleLbl="bgShp" presStyleIdx="0" presStyleCnt="1" custScaleX="188710"/>
      <dgm:spPr/>
    </dgm:pt>
    <dgm:pt modelId="{867DE52B-6BB2-A94F-BEC8-28FDB1C22C1A}" type="pres">
      <dgm:prSet presAssocID="{0CF678C4-2E0C-D24B-9037-218CD88DA5BA}" presName="nodeFollowingNodes" presStyleLbl="node1" presStyleIdx="1" presStyleCnt="4" custScaleX="60365" custScaleY="59966" custRadScaleRad="169275">
        <dgm:presLayoutVars>
          <dgm:bulletEnabled val="1"/>
        </dgm:presLayoutVars>
      </dgm:prSet>
      <dgm:spPr/>
    </dgm:pt>
    <dgm:pt modelId="{1E22EA69-0DE2-1E43-A5DC-B19B493A7C54}" type="pres">
      <dgm:prSet presAssocID="{F6C7D4CA-B14D-8F46-B413-2AC5748C298E}" presName="nodeFollowingNodes" presStyleLbl="node1" presStyleIdx="2" presStyleCnt="4" custScaleX="60365" custScaleY="59966">
        <dgm:presLayoutVars>
          <dgm:bulletEnabled val="1"/>
        </dgm:presLayoutVars>
      </dgm:prSet>
      <dgm:spPr/>
    </dgm:pt>
    <dgm:pt modelId="{DA512A9D-9F67-8142-9A50-70FD40E28138}" type="pres">
      <dgm:prSet presAssocID="{926CF27C-475A-DB4C-9146-3328FEA62EBF}" presName="nodeFollowingNodes" presStyleLbl="node1" presStyleIdx="3" presStyleCnt="4" custScaleX="60365" custScaleY="59966" custRadScaleRad="177223">
        <dgm:presLayoutVars>
          <dgm:bulletEnabled val="1"/>
        </dgm:presLayoutVars>
      </dgm:prSet>
      <dgm:spPr/>
    </dgm:pt>
  </dgm:ptLst>
  <dgm:cxnLst>
    <dgm:cxn modelId="{5FE21107-A3F8-A840-B9E1-BF8CAEB64DAD}" srcId="{E975C275-A723-4948-BE07-5A80F50E3BEB}" destId="{926CF27C-475A-DB4C-9146-3328FEA62EBF}" srcOrd="3" destOrd="0" parTransId="{EA98A33B-7162-194B-9D66-5CFE4DA88EA3}" sibTransId="{607CBC21-BCCB-E54F-A967-041C561CF07C}"/>
    <dgm:cxn modelId="{F467FC1B-8FC6-EA4F-A050-F422E54FB5C4}" srcId="{E975C275-A723-4948-BE07-5A80F50E3BEB}" destId="{0CF678C4-2E0C-D24B-9037-218CD88DA5BA}" srcOrd="1" destOrd="0" parTransId="{5A67D4A1-17C9-5A42-B5A4-9477E0A9BAF2}" sibTransId="{093A0376-CB03-3145-8B8D-F8D126CC79A3}"/>
    <dgm:cxn modelId="{CE026A1D-1955-6240-9320-3E61B7BE7412}" type="presOf" srcId="{0CF678C4-2E0C-D24B-9037-218CD88DA5BA}" destId="{867DE52B-6BB2-A94F-BEC8-28FDB1C22C1A}" srcOrd="0" destOrd="0" presId="urn:microsoft.com/office/officeart/2005/8/layout/cycle3"/>
    <dgm:cxn modelId="{E0B9734E-E1F0-A646-A0F8-661F9D1812A3}" type="presOf" srcId="{02120F13-EBE0-F84A-AC9F-E4A72AA34BB4}" destId="{5B824C65-7EE6-BE44-B76B-549437828359}" srcOrd="0" destOrd="0" presId="urn:microsoft.com/office/officeart/2005/8/layout/cycle3"/>
    <dgm:cxn modelId="{1C314C70-BA5D-C042-9BC4-017592EC8F53}" type="presOf" srcId="{70F41A07-9503-8743-B2E6-9E6314349159}" destId="{6758DFB2-C811-3F44-8D84-4469028C9593}" srcOrd="0" destOrd="0" presId="urn:microsoft.com/office/officeart/2005/8/layout/cycle3"/>
    <dgm:cxn modelId="{063E8080-CBCB-C944-991B-809098FC3EF9}" type="presOf" srcId="{926CF27C-475A-DB4C-9146-3328FEA62EBF}" destId="{DA512A9D-9F67-8142-9A50-70FD40E28138}" srcOrd="0" destOrd="0" presId="urn:microsoft.com/office/officeart/2005/8/layout/cycle3"/>
    <dgm:cxn modelId="{559E04A0-1E82-6244-8AC0-B4F9EB1DB01A}" type="presOf" srcId="{F6C7D4CA-B14D-8F46-B413-2AC5748C298E}" destId="{1E22EA69-0DE2-1E43-A5DC-B19B493A7C54}" srcOrd="0" destOrd="0" presId="urn:microsoft.com/office/officeart/2005/8/layout/cycle3"/>
    <dgm:cxn modelId="{7E7A1EA4-CFC7-6844-82C7-EBC043391451}" type="presOf" srcId="{E975C275-A723-4948-BE07-5A80F50E3BEB}" destId="{3EBC1429-C5D5-4D44-A5A4-F66ED4EC7139}" srcOrd="0" destOrd="0" presId="urn:microsoft.com/office/officeart/2005/8/layout/cycle3"/>
    <dgm:cxn modelId="{7DA63FD9-3E63-C140-9B29-D71757D6C41B}" srcId="{E975C275-A723-4948-BE07-5A80F50E3BEB}" destId="{F6C7D4CA-B14D-8F46-B413-2AC5748C298E}" srcOrd="2" destOrd="0" parTransId="{79E24D84-67E6-4949-9551-A6FC1BEE8BA4}" sibTransId="{F0E71040-F47B-CE42-97B5-958E13871131}"/>
    <dgm:cxn modelId="{132A19F1-12EF-D940-826A-8B07C15FB57A}" srcId="{E975C275-A723-4948-BE07-5A80F50E3BEB}" destId="{70F41A07-9503-8743-B2E6-9E6314349159}" srcOrd="0" destOrd="0" parTransId="{35083200-2298-B040-9A6C-8807B71CF265}" sibTransId="{02120F13-EBE0-F84A-AC9F-E4A72AA34BB4}"/>
    <dgm:cxn modelId="{7A2FC443-D859-3844-9339-1BFE715277F1}" type="presParOf" srcId="{3EBC1429-C5D5-4D44-A5A4-F66ED4EC7139}" destId="{39FB9D7D-3A13-6048-BCF4-E2EDFB9D5DD1}" srcOrd="0" destOrd="0" presId="urn:microsoft.com/office/officeart/2005/8/layout/cycle3"/>
    <dgm:cxn modelId="{B01DCA34-AD8F-F041-8CD1-5A8574DF7F90}" type="presParOf" srcId="{39FB9D7D-3A13-6048-BCF4-E2EDFB9D5DD1}" destId="{6758DFB2-C811-3F44-8D84-4469028C9593}" srcOrd="0" destOrd="0" presId="urn:microsoft.com/office/officeart/2005/8/layout/cycle3"/>
    <dgm:cxn modelId="{C0EC09D0-E5AB-3B44-9393-F7D2B5D3F655}" type="presParOf" srcId="{39FB9D7D-3A13-6048-BCF4-E2EDFB9D5DD1}" destId="{5B824C65-7EE6-BE44-B76B-549437828359}" srcOrd="1" destOrd="0" presId="urn:microsoft.com/office/officeart/2005/8/layout/cycle3"/>
    <dgm:cxn modelId="{486E81A7-AFA1-6F4A-B30B-672F81E5499C}" type="presParOf" srcId="{39FB9D7D-3A13-6048-BCF4-E2EDFB9D5DD1}" destId="{867DE52B-6BB2-A94F-BEC8-28FDB1C22C1A}" srcOrd="2" destOrd="0" presId="urn:microsoft.com/office/officeart/2005/8/layout/cycle3"/>
    <dgm:cxn modelId="{FE8A8B04-CBE4-3F4C-B632-5090F9063792}" type="presParOf" srcId="{39FB9D7D-3A13-6048-BCF4-E2EDFB9D5DD1}" destId="{1E22EA69-0DE2-1E43-A5DC-B19B493A7C54}" srcOrd="3" destOrd="0" presId="urn:microsoft.com/office/officeart/2005/8/layout/cycle3"/>
    <dgm:cxn modelId="{386CCD58-0BAE-7743-A941-BE4287B0142A}" type="presParOf" srcId="{39FB9D7D-3A13-6048-BCF4-E2EDFB9D5DD1}" destId="{DA512A9D-9F67-8142-9A50-70FD40E28138}" srcOrd="4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975C275-A723-4948-BE07-5A80F50E3BEB}" type="doc">
      <dgm:prSet loTypeId="urn:microsoft.com/office/officeart/2005/8/layout/cycle3" loCatId="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de-DE"/>
        </a:p>
      </dgm:t>
    </dgm:pt>
    <dgm:pt modelId="{70F41A07-9503-8743-B2E6-9E6314349159}">
      <dgm:prSet phldrT="[Text]" custT="1"/>
      <dgm:spPr/>
      <dgm:t>
        <a:bodyPr/>
        <a:lstStyle/>
        <a:p>
          <a:r>
            <a:rPr lang="de-DE" sz="2800" dirty="0"/>
            <a:t>Planung</a:t>
          </a:r>
        </a:p>
      </dgm:t>
    </dgm:pt>
    <dgm:pt modelId="{35083200-2298-B040-9A6C-8807B71CF265}" type="parTrans" cxnId="{132A19F1-12EF-D940-826A-8B07C15FB57A}">
      <dgm:prSet/>
      <dgm:spPr/>
      <dgm:t>
        <a:bodyPr/>
        <a:lstStyle/>
        <a:p>
          <a:endParaRPr lang="de-DE"/>
        </a:p>
      </dgm:t>
    </dgm:pt>
    <dgm:pt modelId="{02120F13-EBE0-F84A-AC9F-E4A72AA34BB4}" type="sibTrans" cxnId="{132A19F1-12EF-D940-826A-8B07C15FB57A}">
      <dgm:prSet/>
      <dgm:spPr/>
      <dgm:t>
        <a:bodyPr/>
        <a:lstStyle/>
        <a:p>
          <a:endParaRPr lang="de-DE"/>
        </a:p>
      </dgm:t>
    </dgm:pt>
    <dgm:pt modelId="{0CF678C4-2E0C-D24B-9037-218CD88DA5BA}">
      <dgm:prSet phldrT="[Text]" custT="1"/>
      <dgm:spPr/>
      <dgm:t>
        <a:bodyPr/>
        <a:lstStyle/>
        <a:p>
          <a:r>
            <a:rPr lang="de-DE" sz="2800" dirty="0"/>
            <a:t>Umsetzung</a:t>
          </a:r>
        </a:p>
      </dgm:t>
    </dgm:pt>
    <dgm:pt modelId="{5A67D4A1-17C9-5A42-B5A4-9477E0A9BAF2}" type="parTrans" cxnId="{F467FC1B-8FC6-EA4F-A050-F422E54FB5C4}">
      <dgm:prSet/>
      <dgm:spPr/>
      <dgm:t>
        <a:bodyPr/>
        <a:lstStyle/>
        <a:p>
          <a:endParaRPr lang="de-DE"/>
        </a:p>
      </dgm:t>
    </dgm:pt>
    <dgm:pt modelId="{093A0376-CB03-3145-8B8D-F8D126CC79A3}" type="sibTrans" cxnId="{F467FC1B-8FC6-EA4F-A050-F422E54FB5C4}">
      <dgm:prSet/>
      <dgm:spPr/>
      <dgm:t>
        <a:bodyPr/>
        <a:lstStyle/>
        <a:p>
          <a:endParaRPr lang="de-DE"/>
        </a:p>
      </dgm:t>
    </dgm:pt>
    <dgm:pt modelId="{F6C7D4CA-B14D-8F46-B413-2AC5748C298E}">
      <dgm:prSet phldrT="[Text]" custT="1"/>
      <dgm:spPr/>
      <dgm:t>
        <a:bodyPr/>
        <a:lstStyle/>
        <a:p>
          <a:r>
            <a:rPr lang="de-DE" sz="2800" dirty="0"/>
            <a:t>Erfolge</a:t>
          </a:r>
        </a:p>
      </dgm:t>
    </dgm:pt>
    <dgm:pt modelId="{79E24D84-67E6-4949-9551-A6FC1BEE8BA4}" type="parTrans" cxnId="{7DA63FD9-3E63-C140-9B29-D71757D6C41B}">
      <dgm:prSet/>
      <dgm:spPr/>
      <dgm:t>
        <a:bodyPr/>
        <a:lstStyle/>
        <a:p>
          <a:endParaRPr lang="de-DE"/>
        </a:p>
      </dgm:t>
    </dgm:pt>
    <dgm:pt modelId="{F0E71040-F47B-CE42-97B5-958E13871131}" type="sibTrans" cxnId="{7DA63FD9-3E63-C140-9B29-D71757D6C41B}">
      <dgm:prSet/>
      <dgm:spPr/>
      <dgm:t>
        <a:bodyPr/>
        <a:lstStyle/>
        <a:p>
          <a:endParaRPr lang="de-DE"/>
        </a:p>
      </dgm:t>
    </dgm:pt>
    <dgm:pt modelId="{926CF27C-475A-DB4C-9146-3328FEA62EBF}">
      <dgm:prSet phldrT="[Text]" custT="1"/>
      <dgm:spPr/>
      <dgm:t>
        <a:bodyPr/>
        <a:lstStyle/>
        <a:p>
          <a:r>
            <a:rPr lang="de-DE" sz="2800" dirty="0"/>
            <a:t>Reflexion</a:t>
          </a:r>
        </a:p>
      </dgm:t>
    </dgm:pt>
    <dgm:pt modelId="{EA98A33B-7162-194B-9D66-5CFE4DA88EA3}" type="parTrans" cxnId="{5FE21107-A3F8-A840-B9E1-BF8CAEB64DAD}">
      <dgm:prSet/>
      <dgm:spPr/>
      <dgm:t>
        <a:bodyPr/>
        <a:lstStyle/>
        <a:p>
          <a:endParaRPr lang="de-DE"/>
        </a:p>
      </dgm:t>
    </dgm:pt>
    <dgm:pt modelId="{607CBC21-BCCB-E54F-A967-041C561CF07C}" type="sibTrans" cxnId="{5FE21107-A3F8-A840-B9E1-BF8CAEB64DAD}">
      <dgm:prSet/>
      <dgm:spPr/>
      <dgm:t>
        <a:bodyPr/>
        <a:lstStyle/>
        <a:p>
          <a:endParaRPr lang="de-DE"/>
        </a:p>
      </dgm:t>
    </dgm:pt>
    <dgm:pt modelId="{3EBC1429-C5D5-4D44-A5A4-F66ED4EC7139}" type="pres">
      <dgm:prSet presAssocID="{E975C275-A723-4948-BE07-5A80F50E3BEB}" presName="Name0" presStyleCnt="0">
        <dgm:presLayoutVars>
          <dgm:dir/>
          <dgm:resizeHandles val="exact"/>
        </dgm:presLayoutVars>
      </dgm:prSet>
      <dgm:spPr/>
    </dgm:pt>
    <dgm:pt modelId="{39FB9D7D-3A13-6048-BCF4-E2EDFB9D5DD1}" type="pres">
      <dgm:prSet presAssocID="{E975C275-A723-4948-BE07-5A80F50E3BEB}" presName="cycle" presStyleCnt="0"/>
      <dgm:spPr/>
    </dgm:pt>
    <dgm:pt modelId="{6758DFB2-C811-3F44-8D84-4469028C9593}" type="pres">
      <dgm:prSet presAssocID="{70F41A07-9503-8743-B2E6-9E6314349159}" presName="nodeFirstNode" presStyleLbl="node1" presStyleIdx="0" presStyleCnt="4" custScaleX="60365" custScaleY="59966">
        <dgm:presLayoutVars>
          <dgm:bulletEnabled val="1"/>
        </dgm:presLayoutVars>
      </dgm:prSet>
      <dgm:spPr/>
    </dgm:pt>
    <dgm:pt modelId="{5B824C65-7EE6-BE44-B76B-549437828359}" type="pres">
      <dgm:prSet presAssocID="{02120F13-EBE0-F84A-AC9F-E4A72AA34BB4}" presName="sibTransFirstNode" presStyleLbl="bgShp" presStyleIdx="0" presStyleCnt="1" custScaleX="188710"/>
      <dgm:spPr/>
    </dgm:pt>
    <dgm:pt modelId="{867DE52B-6BB2-A94F-BEC8-28FDB1C22C1A}" type="pres">
      <dgm:prSet presAssocID="{0CF678C4-2E0C-D24B-9037-218CD88DA5BA}" presName="nodeFollowingNodes" presStyleLbl="node1" presStyleIdx="1" presStyleCnt="4" custScaleX="60365" custScaleY="59966" custRadScaleRad="169275">
        <dgm:presLayoutVars>
          <dgm:bulletEnabled val="1"/>
        </dgm:presLayoutVars>
      </dgm:prSet>
      <dgm:spPr/>
    </dgm:pt>
    <dgm:pt modelId="{1E22EA69-0DE2-1E43-A5DC-B19B493A7C54}" type="pres">
      <dgm:prSet presAssocID="{F6C7D4CA-B14D-8F46-B413-2AC5748C298E}" presName="nodeFollowingNodes" presStyleLbl="node1" presStyleIdx="2" presStyleCnt="4" custScaleX="60365" custScaleY="59966">
        <dgm:presLayoutVars>
          <dgm:bulletEnabled val="1"/>
        </dgm:presLayoutVars>
      </dgm:prSet>
      <dgm:spPr/>
    </dgm:pt>
    <dgm:pt modelId="{DA512A9D-9F67-8142-9A50-70FD40E28138}" type="pres">
      <dgm:prSet presAssocID="{926CF27C-475A-DB4C-9146-3328FEA62EBF}" presName="nodeFollowingNodes" presStyleLbl="node1" presStyleIdx="3" presStyleCnt="4" custScaleX="60365" custScaleY="59966" custRadScaleRad="177223">
        <dgm:presLayoutVars>
          <dgm:bulletEnabled val="1"/>
        </dgm:presLayoutVars>
      </dgm:prSet>
      <dgm:spPr/>
    </dgm:pt>
  </dgm:ptLst>
  <dgm:cxnLst>
    <dgm:cxn modelId="{5FE21107-A3F8-A840-B9E1-BF8CAEB64DAD}" srcId="{E975C275-A723-4948-BE07-5A80F50E3BEB}" destId="{926CF27C-475A-DB4C-9146-3328FEA62EBF}" srcOrd="3" destOrd="0" parTransId="{EA98A33B-7162-194B-9D66-5CFE4DA88EA3}" sibTransId="{607CBC21-BCCB-E54F-A967-041C561CF07C}"/>
    <dgm:cxn modelId="{F467FC1B-8FC6-EA4F-A050-F422E54FB5C4}" srcId="{E975C275-A723-4948-BE07-5A80F50E3BEB}" destId="{0CF678C4-2E0C-D24B-9037-218CD88DA5BA}" srcOrd="1" destOrd="0" parTransId="{5A67D4A1-17C9-5A42-B5A4-9477E0A9BAF2}" sibTransId="{093A0376-CB03-3145-8B8D-F8D126CC79A3}"/>
    <dgm:cxn modelId="{CE026A1D-1955-6240-9320-3E61B7BE7412}" type="presOf" srcId="{0CF678C4-2E0C-D24B-9037-218CD88DA5BA}" destId="{867DE52B-6BB2-A94F-BEC8-28FDB1C22C1A}" srcOrd="0" destOrd="0" presId="urn:microsoft.com/office/officeart/2005/8/layout/cycle3"/>
    <dgm:cxn modelId="{E0B9734E-E1F0-A646-A0F8-661F9D1812A3}" type="presOf" srcId="{02120F13-EBE0-F84A-AC9F-E4A72AA34BB4}" destId="{5B824C65-7EE6-BE44-B76B-549437828359}" srcOrd="0" destOrd="0" presId="urn:microsoft.com/office/officeart/2005/8/layout/cycle3"/>
    <dgm:cxn modelId="{1C314C70-BA5D-C042-9BC4-017592EC8F53}" type="presOf" srcId="{70F41A07-9503-8743-B2E6-9E6314349159}" destId="{6758DFB2-C811-3F44-8D84-4469028C9593}" srcOrd="0" destOrd="0" presId="urn:microsoft.com/office/officeart/2005/8/layout/cycle3"/>
    <dgm:cxn modelId="{063E8080-CBCB-C944-991B-809098FC3EF9}" type="presOf" srcId="{926CF27C-475A-DB4C-9146-3328FEA62EBF}" destId="{DA512A9D-9F67-8142-9A50-70FD40E28138}" srcOrd="0" destOrd="0" presId="urn:microsoft.com/office/officeart/2005/8/layout/cycle3"/>
    <dgm:cxn modelId="{559E04A0-1E82-6244-8AC0-B4F9EB1DB01A}" type="presOf" srcId="{F6C7D4CA-B14D-8F46-B413-2AC5748C298E}" destId="{1E22EA69-0DE2-1E43-A5DC-B19B493A7C54}" srcOrd="0" destOrd="0" presId="urn:microsoft.com/office/officeart/2005/8/layout/cycle3"/>
    <dgm:cxn modelId="{7E7A1EA4-CFC7-6844-82C7-EBC043391451}" type="presOf" srcId="{E975C275-A723-4948-BE07-5A80F50E3BEB}" destId="{3EBC1429-C5D5-4D44-A5A4-F66ED4EC7139}" srcOrd="0" destOrd="0" presId="urn:microsoft.com/office/officeart/2005/8/layout/cycle3"/>
    <dgm:cxn modelId="{7DA63FD9-3E63-C140-9B29-D71757D6C41B}" srcId="{E975C275-A723-4948-BE07-5A80F50E3BEB}" destId="{F6C7D4CA-B14D-8F46-B413-2AC5748C298E}" srcOrd="2" destOrd="0" parTransId="{79E24D84-67E6-4949-9551-A6FC1BEE8BA4}" sibTransId="{F0E71040-F47B-CE42-97B5-958E13871131}"/>
    <dgm:cxn modelId="{132A19F1-12EF-D940-826A-8B07C15FB57A}" srcId="{E975C275-A723-4948-BE07-5A80F50E3BEB}" destId="{70F41A07-9503-8743-B2E6-9E6314349159}" srcOrd="0" destOrd="0" parTransId="{35083200-2298-B040-9A6C-8807B71CF265}" sibTransId="{02120F13-EBE0-F84A-AC9F-E4A72AA34BB4}"/>
    <dgm:cxn modelId="{7A2FC443-D859-3844-9339-1BFE715277F1}" type="presParOf" srcId="{3EBC1429-C5D5-4D44-A5A4-F66ED4EC7139}" destId="{39FB9D7D-3A13-6048-BCF4-E2EDFB9D5DD1}" srcOrd="0" destOrd="0" presId="urn:microsoft.com/office/officeart/2005/8/layout/cycle3"/>
    <dgm:cxn modelId="{B01DCA34-AD8F-F041-8CD1-5A8574DF7F90}" type="presParOf" srcId="{39FB9D7D-3A13-6048-BCF4-E2EDFB9D5DD1}" destId="{6758DFB2-C811-3F44-8D84-4469028C9593}" srcOrd="0" destOrd="0" presId="urn:microsoft.com/office/officeart/2005/8/layout/cycle3"/>
    <dgm:cxn modelId="{C0EC09D0-E5AB-3B44-9393-F7D2B5D3F655}" type="presParOf" srcId="{39FB9D7D-3A13-6048-BCF4-E2EDFB9D5DD1}" destId="{5B824C65-7EE6-BE44-B76B-549437828359}" srcOrd="1" destOrd="0" presId="urn:microsoft.com/office/officeart/2005/8/layout/cycle3"/>
    <dgm:cxn modelId="{486E81A7-AFA1-6F4A-B30B-672F81E5499C}" type="presParOf" srcId="{39FB9D7D-3A13-6048-BCF4-E2EDFB9D5DD1}" destId="{867DE52B-6BB2-A94F-BEC8-28FDB1C22C1A}" srcOrd="2" destOrd="0" presId="urn:microsoft.com/office/officeart/2005/8/layout/cycle3"/>
    <dgm:cxn modelId="{FE8A8B04-CBE4-3F4C-B632-5090F9063792}" type="presParOf" srcId="{39FB9D7D-3A13-6048-BCF4-E2EDFB9D5DD1}" destId="{1E22EA69-0DE2-1E43-A5DC-B19B493A7C54}" srcOrd="3" destOrd="0" presId="urn:microsoft.com/office/officeart/2005/8/layout/cycle3"/>
    <dgm:cxn modelId="{386CCD58-0BAE-7743-A941-BE4287B0142A}" type="presParOf" srcId="{39FB9D7D-3A13-6048-BCF4-E2EDFB9D5DD1}" destId="{DA512A9D-9F67-8142-9A50-70FD40E28138}" srcOrd="4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48A1452-78DB-C449-B8AF-A3F9FC526D3A}" type="doc">
      <dgm:prSet loTypeId="urn:microsoft.com/office/officeart/2005/8/layout/cycle3" loCatId="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de-DE"/>
        </a:p>
      </dgm:t>
    </dgm:pt>
    <dgm:pt modelId="{B7A892D7-2A76-344E-ACC2-33B2A8982A07}">
      <dgm:prSet phldrT="[Text]"/>
      <dgm:spPr/>
      <dgm:t>
        <a:bodyPr/>
        <a:lstStyle/>
        <a:p>
          <a:r>
            <a:rPr lang="de-DE" dirty="0"/>
            <a:t>Anmeldung</a:t>
          </a:r>
        </a:p>
      </dgm:t>
    </dgm:pt>
    <dgm:pt modelId="{E1634887-52C1-294F-91A3-E8BC80F005E7}" type="parTrans" cxnId="{F85E02D0-8720-2045-BF5A-A262C4045916}">
      <dgm:prSet/>
      <dgm:spPr/>
      <dgm:t>
        <a:bodyPr/>
        <a:lstStyle/>
        <a:p>
          <a:endParaRPr lang="de-DE"/>
        </a:p>
      </dgm:t>
    </dgm:pt>
    <dgm:pt modelId="{EC75ADE1-AD8B-CB44-88EC-17FA90D46026}" type="sibTrans" cxnId="{F85E02D0-8720-2045-BF5A-A262C4045916}">
      <dgm:prSet/>
      <dgm:spPr/>
      <dgm:t>
        <a:bodyPr/>
        <a:lstStyle/>
        <a:p>
          <a:endParaRPr lang="de-DE"/>
        </a:p>
      </dgm:t>
    </dgm:pt>
    <dgm:pt modelId="{404C0ABC-D1E3-7B4B-B31D-1D60ED1C799C}">
      <dgm:prSet phldrT="[Text]"/>
      <dgm:spPr/>
      <dgm:t>
        <a:bodyPr/>
        <a:lstStyle/>
        <a:p>
          <a:r>
            <a:rPr lang="de-DE" dirty="0"/>
            <a:t>Abfrage zum DDP</a:t>
          </a:r>
        </a:p>
      </dgm:t>
    </dgm:pt>
    <dgm:pt modelId="{9088047F-D71A-5846-92F6-F85FC799F443}" type="parTrans" cxnId="{4E2747B0-6024-E44E-8746-3F9D64AFFE8E}">
      <dgm:prSet/>
      <dgm:spPr/>
      <dgm:t>
        <a:bodyPr/>
        <a:lstStyle/>
        <a:p>
          <a:endParaRPr lang="de-DE"/>
        </a:p>
      </dgm:t>
    </dgm:pt>
    <dgm:pt modelId="{DF5C7ADD-69AC-6949-8947-B3D6D23BD13D}" type="sibTrans" cxnId="{4E2747B0-6024-E44E-8746-3F9D64AFFE8E}">
      <dgm:prSet/>
      <dgm:spPr/>
      <dgm:t>
        <a:bodyPr/>
        <a:lstStyle/>
        <a:p>
          <a:endParaRPr lang="de-DE"/>
        </a:p>
      </dgm:t>
    </dgm:pt>
    <dgm:pt modelId="{2D75A4B7-2B95-BF47-BD14-FDCB210E4BCF}">
      <dgm:prSet phldrT="[Text]"/>
      <dgm:spPr/>
      <dgm:t>
        <a:bodyPr/>
        <a:lstStyle/>
        <a:p>
          <a:r>
            <a:rPr lang="de-DE" dirty="0"/>
            <a:t>U-Besuche</a:t>
          </a:r>
        </a:p>
      </dgm:t>
    </dgm:pt>
    <dgm:pt modelId="{4AFD85DE-AC8E-B74C-A51F-DD00A0AE0CD5}" type="parTrans" cxnId="{58555267-BFCE-1646-A8DE-D5C05E1E4398}">
      <dgm:prSet/>
      <dgm:spPr/>
      <dgm:t>
        <a:bodyPr/>
        <a:lstStyle/>
        <a:p>
          <a:endParaRPr lang="de-DE"/>
        </a:p>
      </dgm:t>
    </dgm:pt>
    <dgm:pt modelId="{5E1A4E75-2F11-D244-928E-F72FF45C5F5D}" type="sibTrans" cxnId="{58555267-BFCE-1646-A8DE-D5C05E1E4398}">
      <dgm:prSet/>
      <dgm:spPr/>
      <dgm:t>
        <a:bodyPr/>
        <a:lstStyle/>
        <a:p>
          <a:endParaRPr lang="de-DE"/>
        </a:p>
      </dgm:t>
    </dgm:pt>
    <dgm:pt modelId="{3935ACF6-4D0F-6642-9EEE-E633FFC8496A}">
      <dgm:prSet phldrT="[Text]"/>
      <dgm:spPr/>
      <dgm:t>
        <a:bodyPr/>
        <a:lstStyle/>
        <a:p>
          <a:r>
            <a:rPr lang="de-DE" dirty="0"/>
            <a:t>Gespräche</a:t>
          </a:r>
        </a:p>
      </dgm:t>
    </dgm:pt>
    <dgm:pt modelId="{4549EB4C-0E1C-C14C-96B7-1BF3AADD0148}" type="parTrans" cxnId="{595D42C8-30EB-4749-990F-8E6BD6F551C9}">
      <dgm:prSet/>
      <dgm:spPr/>
      <dgm:t>
        <a:bodyPr/>
        <a:lstStyle/>
        <a:p>
          <a:endParaRPr lang="de-DE"/>
        </a:p>
      </dgm:t>
    </dgm:pt>
    <dgm:pt modelId="{23A78E7C-C683-784C-BB8A-ABA639C5EA19}" type="sibTrans" cxnId="{595D42C8-30EB-4749-990F-8E6BD6F551C9}">
      <dgm:prSet/>
      <dgm:spPr/>
      <dgm:t>
        <a:bodyPr/>
        <a:lstStyle/>
        <a:p>
          <a:endParaRPr lang="de-DE"/>
        </a:p>
      </dgm:t>
    </dgm:pt>
    <dgm:pt modelId="{B234F33F-ED02-4A43-A57F-EC1DC041B73B}">
      <dgm:prSet phldrT="[Text]"/>
      <dgm:spPr/>
      <dgm:t>
        <a:bodyPr/>
        <a:lstStyle/>
        <a:p>
          <a:r>
            <a:rPr lang="de-DE" dirty="0"/>
            <a:t>Empfehlung</a:t>
          </a:r>
        </a:p>
      </dgm:t>
    </dgm:pt>
    <dgm:pt modelId="{2724A82E-910B-1548-BF4F-F5DC091462C1}" type="parTrans" cxnId="{881252ED-976C-8844-A91F-B68E17D9DF29}">
      <dgm:prSet/>
      <dgm:spPr/>
      <dgm:t>
        <a:bodyPr/>
        <a:lstStyle/>
        <a:p>
          <a:endParaRPr lang="de-DE"/>
        </a:p>
      </dgm:t>
    </dgm:pt>
    <dgm:pt modelId="{B669FC34-9C5D-9642-B112-AC5BB4A424E4}" type="sibTrans" cxnId="{881252ED-976C-8844-A91F-B68E17D9DF29}">
      <dgm:prSet/>
      <dgm:spPr/>
      <dgm:t>
        <a:bodyPr/>
        <a:lstStyle/>
        <a:p>
          <a:endParaRPr lang="de-DE"/>
        </a:p>
      </dgm:t>
    </dgm:pt>
    <dgm:pt modelId="{C170354A-5A16-DC48-9ABF-96C59662E8BC}">
      <dgm:prSet phldrT="[Text]"/>
      <dgm:spPr/>
      <dgm:t>
        <a:bodyPr/>
        <a:lstStyle/>
        <a:p>
          <a:r>
            <a:rPr lang="de-DE" dirty="0"/>
            <a:t>Zertifikat</a:t>
          </a:r>
        </a:p>
      </dgm:t>
    </dgm:pt>
    <dgm:pt modelId="{BBD4C024-D830-F04F-BCF4-90AE2FE92EFE}" type="parTrans" cxnId="{B05D53F2-2EE0-2C40-9126-91EA02140696}">
      <dgm:prSet/>
      <dgm:spPr/>
      <dgm:t>
        <a:bodyPr/>
        <a:lstStyle/>
        <a:p>
          <a:endParaRPr lang="de-DE"/>
        </a:p>
      </dgm:t>
    </dgm:pt>
    <dgm:pt modelId="{16FA0FFE-5E3B-C343-AB8C-82126A44AB13}" type="sibTrans" cxnId="{B05D53F2-2EE0-2C40-9126-91EA02140696}">
      <dgm:prSet/>
      <dgm:spPr/>
      <dgm:t>
        <a:bodyPr/>
        <a:lstStyle/>
        <a:p>
          <a:endParaRPr lang="de-DE"/>
        </a:p>
      </dgm:t>
    </dgm:pt>
    <dgm:pt modelId="{7F8648AF-1B6D-3744-832B-F3AEF978BED4}" type="pres">
      <dgm:prSet presAssocID="{048A1452-78DB-C449-B8AF-A3F9FC526D3A}" presName="Name0" presStyleCnt="0">
        <dgm:presLayoutVars>
          <dgm:dir/>
          <dgm:resizeHandles val="exact"/>
        </dgm:presLayoutVars>
      </dgm:prSet>
      <dgm:spPr/>
    </dgm:pt>
    <dgm:pt modelId="{08384B92-2343-664E-B3BB-70672BDD105A}" type="pres">
      <dgm:prSet presAssocID="{048A1452-78DB-C449-B8AF-A3F9FC526D3A}" presName="cycle" presStyleCnt="0"/>
      <dgm:spPr/>
    </dgm:pt>
    <dgm:pt modelId="{D38D2C6F-E056-CA49-B0E4-2DE233C921CF}" type="pres">
      <dgm:prSet presAssocID="{B7A892D7-2A76-344E-ACC2-33B2A8982A07}" presName="nodeFirstNode" presStyleLbl="node1" presStyleIdx="0" presStyleCnt="6">
        <dgm:presLayoutVars>
          <dgm:bulletEnabled val="1"/>
        </dgm:presLayoutVars>
      </dgm:prSet>
      <dgm:spPr/>
    </dgm:pt>
    <dgm:pt modelId="{A9BA6733-F984-F343-8208-BF6C056BF151}" type="pres">
      <dgm:prSet presAssocID="{EC75ADE1-AD8B-CB44-88EC-17FA90D46026}" presName="sibTransFirstNode" presStyleLbl="bgShp" presStyleIdx="0" presStyleCnt="1" custScaleX="199018"/>
      <dgm:spPr/>
    </dgm:pt>
    <dgm:pt modelId="{E1E8F581-8CE7-FD40-860E-E0A4086AB589}" type="pres">
      <dgm:prSet presAssocID="{404C0ABC-D1E3-7B4B-B31D-1D60ED1C799C}" presName="nodeFollowingNodes" presStyleLbl="node1" presStyleIdx="1" presStyleCnt="6" custRadScaleRad="196064" custRadScaleInc="26259">
        <dgm:presLayoutVars>
          <dgm:bulletEnabled val="1"/>
        </dgm:presLayoutVars>
      </dgm:prSet>
      <dgm:spPr/>
    </dgm:pt>
    <dgm:pt modelId="{A4FD24CC-1A79-244C-84E1-4906F8EF574F}" type="pres">
      <dgm:prSet presAssocID="{2D75A4B7-2B95-BF47-BD14-FDCB210E4BCF}" presName="nodeFollowingNodes" presStyleLbl="node1" presStyleIdx="2" presStyleCnt="6" custRadScaleRad="193151" custRadScaleInc="-32533">
        <dgm:presLayoutVars>
          <dgm:bulletEnabled val="1"/>
        </dgm:presLayoutVars>
      </dgm:prSet>
      <dgm:spPr/>
    </dgm:pt>
    <dgm:pt modelId="{9B1129CE-E1EB-F943-AD51-06EAA4C59990}" type="pres">
      <dgm:prSet presAssocID="{3935ACF6-4D0F-6642-9EEE-E633FFC8496A}" presName="nodeFollowingNodes" presStyleLbl="node1" presStyleIdx="3" presStyleCnt="6">
        <dgm:presLayoutVars>
          <dgm:bulletEnabled val="1"/>
        </dgm:presLayoutVars>
      </dgm:prSet>
      <dgm:spPr/>
    </dgm:pt>
    <dgm:pt modelId="{101B186B-F15E-A14D-B6D8-6C4C3C558CD6}" type="pres">
      <dgm:prSet presAssocID="{B234F33F-ED02-4A43-A57F-EC1DC041B73B}" presName="nodeFollowingNodes" presStyleLbl="node1" presStyleIdx="4" presStyleCnt="6" custRadScaleRad="202527" custRadScaleInc="33748">
        <dgm:presLayoutVars>
          <dgm:bulletEnabled val="1"/>
        </dgm:presLayoutVars>
      </dgm:prSet>
      <dgm:spPr/>
    </dgm:pt>
    <dgm:pt modelId="{0A452725-2A82-C240-9845-BF0E67EF15E0}" type="pres">
      <dgm:prSet presAssocID="{C170354A-5A16-DC48-9ABF-96C59662E8BC}" presName="nodeFollowingNodes" presStyleLbl="node1" presStyleIdx="5" presStyleCnt="6" custRadScaleRad="205307" custRadScaleInc="-27742">
        <dgm:presLayoutVars>
          <dgm:bulletEnabled val="1"/>
        </dgm:presLayoutVars>
      </dgm:prSet>
      <dgm:spPr/>
    </dgm:pt>
  </dgm:ptLst>
  <dgm:cxnLst>
    <dgm:cxn modelId="{D99CC918-9E2B-634C-B02B-C5F642D8D0CA}" type="presOf" srcId="{B7A892D7-2A76-344E-ACC2-33B2A8982A07}" destId="{D38D2C6F-E056-CA49-B0E4-2DE233C921CF}" srcOrd="0" destOrd="0" presId="urn:microsoft.com/office/officeart/2005/8/layout/cycle3"/>
    <dgm:cxn modelId="{2B6BB238-6635-6D4A-B7A5-857615E484BD}" type="presOf" srcId="{404C0ABC-D1E3-7B4B-B31D-1D60ED1C799C}" destId="{E1E8F581-8CE7-FD40-860E-E0A4086AB589}" srcOrd="0" destOrd="0" presId="urn:microsoft.com/office/officeart/2005/8/layout/cycle3"/>
    <dgm:cxn modelId="{17E9FC4F-F378-794A-949B-84D654815A00}" type="presOf" srcId="{B234F33F-ED02-4A43-A57F-EC1DC041B73B}" destId="{101B186B-F15E-A14D-B6D8-6C4C3C558CD6}" srcOrd="0" destOrd="0" presId="urn:microsoft.com/office/officeart/2005/8/layout/cycle3"/>
    <dgm:cxn modelId="{58555267-BFCE-1646-A8DE-D5C05E1E4398}" srcId="{048A1452-78DB-C449-B8AF-A3F9FC526D3A}" destId="{2D75A4B7-2B95-BF47-BD14-FDCB210E4BCF}" srcOrd="2" destOrd="0" parTransId="{4AFD85DE-AC8E-B74C-A51F-DD00A0AE0CD5}" sibTransId="{5E1A4E75-2F11-D244-928E-F72FF45C5F5D}"/>
    <dgm:cxn modelId="{C07A3477-A9DA-D14A-95E8-D298503EFB69}" type="presOf" srcId="{2D75A4B7-2B95-BF47-BD14-FDCB210E4BCF}" destId="{A4FD24CC-1A79-244C-84E1-4906F8EF574F}" srcOrd="0" destOrd="0" presId="urn:microsoft.com/office/officeart/2005/8/layout/cycle3"/>
    <dgm:cxn modelId="{D317A387-59FD-5E48-A8C7-1E1C23DE69E6}" type="presOf" srcId="{C170354A-5A16-DC48-9ABF-96C59662E8BC}" destId="{0A452725-2A82-C240-9845-BF0E67EF15E0}" srcOrd="0" destOrd="0" presId="urn:microsoft.com/office/officeart/2005/8/layout/cycle3"/>
    <dgm:cxn modelId="{724057AC-1F17-AC45-9F3F-ECC5528D2132}" type="presOf" srcId="{048A1452-78DB-C449-B8AF-A3F9FC526D3A}" destId="{7F8648AF-1B6D-3744-832B-F3AEF978BED4}" srcOrd="0" destOrd="0" presId="urn:microsoft.com/office/officeart/2005/8/layout/cycle3"/>
    <dgm:cxn modelId="{4E2747B0-6024-E44E-8746-3F9D64AFFE8E}" srcId="{048A1452-78DB-C449-B8AF-A3F9FC526D3A}" destId="{404C0ABC-D1E3-7B4B-B31D-1D60ED1C799C}" srcOrd="1" destOrd="0" parTransId="{9088047F-D71A-5846-92F6-F85FC799F443}" sibTransId="{DF5C7ADD-69AC-6949-8947-B3D6D23BD13D}"/>
    <dgm:cxn modelId="{595D42C8-30EB-4749-990F-8E6BD6F551C9}" srcId="{048A1452-78DB-C449-B8AF-A3F9FC526D3A}" destId="{3935ACF6-4D0F-6642-9EEE-E633FFC8496A}" srcOrd="3" destOrd="0" parTransId="{4549EB4C-0E1C-C14C-96B7-1BF3AADD0148}" sibTransId="{23A78E7C-C683-784C-BB8A-ABA639C5EA19}"/>
    <dgm:cxn modelId="{78BE0BCB-F343-AE49-B36C-B19E928751ED}" type="presOf" srcId="{EC75ADE1-AD8B-CB44-88EC-17FA90D46026}" destId="{A9BA6733-F984-F343-8208-BF6C056BF151}" srcOrd="0" destOrd="0" presId="urn:microsoft.com/office/officeart/2005/8/layout/cycle3"/>
    <dgm:cxn modelId="{9E8B5FCB-219F-1842-838C-669CD8AAE04F}" type="presOf" srcId="{3935ACF6-4D0F-6642-9EEE-E633FFC8496A}" destId="{9B1129CE-E1EB-F943-AD51-06EAA4C59990}" srcOrd="0" destOrd="0" presId="urn:microsoft.com/office/officeart/2005/8/layout/cycle3"/>
    <dgm:cxn modelId="{F85E02D0-8720-2045-BF5A-A262C4045916}" srcId="{048A1452-78DB-C449-B8AF-A3F9FC526D3A}" destId="{B7A892D7-2A76-344E-ACC2-33B2A8982A07}" srcOrd="0" destOrd="0" parTransId="{E1634887-52C1-294F-91A3-E8BC80F005E7}" sibTransId="{EC75ADE1-AD8B-CB44-88EC-17FA90D46026}"/>
    <dgm:cxn modelId="{881252ED-976C-8844-A91F-B68E17D9DF29}" srcId="{048A1452-78DB-C449-B8AF-A3F9FC526D3A}" destId="{B234F33F-ED02-4A43-A57F-EC1DC041B73B}" srcOrd="4" destOrd="0" parTransId="{2724A82E-910B-1548-BF4F-F5DC091462C1}" sibTransId="{B669FC34-9C5D-9642-B112-AC5BB4A424E4}"/>
    <dgm:cxn modelId="{B05D53F2-2EE0-2C40-9126-91EA02140696}" srcId="{048A1452-78DB-C449-B8AF-A3F9FC526D3A}" destId="{C170354A-5A16-DC48-9ABF-96C59662E8BC}" srcOrd="5" destOrd="0" parTransId="{BBD4C024-D830-F04F-BCF4-90AE2FE92EFE}" sibTransId="{16FA0FFE-5E3B-C343-AB8C-82126A44AB13}"/>
    <dgm:cxn modelId="{4CAE8488-6FF2-7E44-B98D-34B36132311B}" type="presParOf" srcId="{7F8648AF-1B6D-3744-832B-F3AEF978BED4}" destId="{08384B92-2343-664E-B3BB-70672BDD105A}" srcOrd="0" destOrd="0" presId="urn:microsoft.com/office/officeart/2005/8/layout/cycle3"/>
    <dgm:cxn modelId="{ACD478E1-686F-B441-AB04-C9AD8489E027}" type="presParOf" srcId="{08384B92-2343-664E-B3BB-70672BDD105A}" destId="{D38D2C6F-E056-CA49-B0E4-2DE233C921CF}" srcOrd="0" destOrd="0" presId="urn:microsoft.com/office/officeart/2005/8/layout/cycle3"/>
    <dgm:cxn modelId="{41716067-D3A7-4144-8C99-20BB286F2CAA}" type="presParOf" srcId="{08384B92-2343-664E-B3BB-70672BDD105A}" destId="{A9BA6733-F984-F343-8208-BF6C056BF151}" srcOrd="1" destOrd="0" presId="urn:microsoft.com/office/officeart/2005/8/layout/cycle3"/>
    <dgm:cxn modelId="{5B6B5B45-6711-624A-A733-F5FBF30F9FB0}" type="presParOf" srcId="{08384B92-2343-664E-B3BB-70672BDD105A}" destId="{E1E8F581-8CE7-FD40-860E-E0A4086AB589}" srcOrd="2" destOrd="0" presId="urn:microsoft.com/office/officeart/2005/8/layout/cycle3"/>
    <dgm:cxn modelId="{7E2B86A8-5C3C-134F-B6EE-5D5F39F4AC7D}" type="presParOf" srcId="{08384B92-2343-664E-B3BB-70672BDD105A}" destId="{A4FD24CC-1A79-244C-84E1-4906F8EF574F}" srcOrd="3" destOrd="0" presId="urn:microsoft.com/office/officeart/2005/8/layout/cycle3"/>
    <dgm:cxn modelId="{92003CCF-0C1D-3C49-A4C7-8CE5B3F12F4F}" type="presParOf" srcId="{08384B92-2343-664E-B3BB-70672BDD105A}" destId="{9B1129CE-E1EB-F943-AD51-06EAA4C59990}" srcOrd="4" destOrd="0" presId="urn:microsoft.com/office/officeart/2005/8/layout/cycle3"/>
    <dgm:cxn modelId="{AFA0CC6B-6720-D64F-B947-3C1D294D976B}" type="presParOf" srcId="{08384B92-2343-664E-B3BB-70672BDD105A}" destId="{101B186B-F15E-A14D-B6D8-6C4C3C558CD6}" srcOrd="5" destOrd="0" presId="urn:microsoft.com/office/officeart/2005/8/layout/cycle3"/>
    <dgm:cxn modelId="{617DC1F7-B121-E043-BD84-57CED2943EE9}" type="presParOf" srcId="{08384B92-2343-664E-B3BB-70672BDD105A}" destId="{0A452725-2A82-C240-9845-BF0E67EF15E0}" srcOrd="6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824C65-7EE6-BE44-B76B-549437828359}">
      <dsp:nvSpPr>
        <dsp:cNvPr id="0" name=""/>
        <dsp:cNvSpPr/>
      </dsp:nvSpPr>
      <dsp:spPr>
        <a:xfrm>
          <a:off x="272136" y="370781"/>
          <a:ext cx="9720955" cy="5151266"/>
        </a:xfrm>
        <a:prstGeom prst="circularArrow">
          <a:avLst>
            <a:gd name="adj1" fmla="val 4668"/>
            <a:gd name="adj2" fmla="val 272909"/>
            <a:gd name="adj3" fmla="val 14187431"/>
            <a:gd name="adj4" fmla="val 17174236"/>
            <a:gd name="adj5" fmla="val 484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58DFB2-C811-3F44-8D84-4469028C9593}">
      <dsp:nvSpPr>
        <dsp:cNvPr id="0" name=""/>
        <dsp:cNvSpPr/>
      </dsp:nvSpPr>
      <dsp:spPr>
        <a:xfrm>
          <a:off x="4094804" y="344211"/>
          <a:ext cx="2075620" cy="10309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800" kern="1200" dirty="0"/>
            <a:t>Planung</a:t>
          </a:r>
        </a:p>
      </dsp:txBody>
      <dsp:txXfrm>
        <a:off x="4145131" y="394538"/>
        <a:ext cx="1974966" cy="930296"/>
      </dsp:txXfrm>
    </dsp:sp>
    <dsp:sp modelId="{867DE52B-6BB2-A94F-BEC8-28FDB1C22C1A}">
      <dsp:nvSpPr>
        <dsp:cNvPr id="0" name=""/>
        <dsp:cNvSpPr/>
      </dsp:nvSpPr>
      <dsp:spPr>
        <a:xfrm>
          <a:off x="7225794" y="2193858"/>
          <a:ext cx="2075620" cy="10309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800" kern="1200" dirty="0"/>
            <a:t>Umsetzung</a:t>
          </a:r>
        </a:p>
      </dsp:txBody>
      <dsp:txXfrm>
        <a:off x="7276121" y="2244185"/>
        <a:ext cx="1974966" cy="930296"/>
      </dsp:txXfrm>
    </dsp:sp>
    <dsp:sp modelId="{1E22EA69-0DE2-1E43-A5DC-B19B493A7C54}">
      <dsp:nvSpPr>
        <dsp:cNvPr id="0" name=""/>
        <dsp:cNvSpPr/>
      </dsp:nvSpPr>
      <dsp:spPr>
        <a:xfrm>
          <a:off x="4094804" y="4043505"/>
          <a:ext cx="2075620" cy="10309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800" kern="1200" dirty="0"/>
            <a:t>Erfolge</a:t>
          </a:r>
        </a:p>
      </dsp:txBody>
      <dsp:txXfrm>
        <a:off x="4145131" y="4093832"/>
        <a:ext cx="1974966" cy="930296"/>
      </dsp:txXfrm>
    </dsp:sp>
    <dsp:sp modelId="{DA512A9D-9F67-8142-9A50-70FD40E28138}">
      <dsp:nvSpPr>
        <dsp:cNvPr id="0" name=""/>
        <dsp:cNvSpPr/>
      </dsp:nvSpPr>
      <dsp:spPr>
        <a:xfrm>
          <a:off x="816804" y="2193858"/>
          <a:ext cx="2075620" cy="10309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800" kern="1200" dirty="0"/>
            <a:t>Reflexion</a:t>
          </a:r>
        </a:p>
      </dsp:txBody>
      <dsp:txXfrm>
        <a:off x="867131" y="2244185"/>
        <a:ext cx="1974966" cy="93029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824C65-7EE6-BE44-B76B-549437828359}">
      <dsp:nvSpPr>
        <dsp:cNvPr id="0" name=""/>
        <dsp:cNvSpPr/>
      </dsp:nvSpPr>
      <dsp:spPr>
        <a:xfrm>
          <a:off x="272136" y="370781"/>
          <a:ext cx="9720955" cy="5151266"/>
        </a:xfrm>
        <a:prstGeom prst="circularArrow">
          <a:avLst>
            <a:gd name="adj1" fmla="val 4668"/>
            <a:gd name="adj2" fmla="val 272909"/>
            <a:gd name="adj3" fmla="val 14187431"/>
            <a:gd name="adj4" fmla="val 17174236"/>
            <a:gd name="adj5" fmla="val 484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58DFB2-C811-3F44-8D84-4469028C9593}">
      <dsp:nvSpPr>
        <dsp:cNvPr id="0" name=""/>
        <dsp:cNvSpPr/>
      </dsp:nvSpPr>
      <dsp:spPr>
        <a:xfrm>
          <a:off x="4094804" y="344211"/>
          <a:ext cx="2075620" cy="10309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800" kern="1200" dirty="0"/>
            <a:t>Planung</a:t>
          </a:r>
        </a:p>
      </dsp:txBody>
      <dsp:txXfrm>
        <a:off x="4145131" y="394538"/>
        <a:ext cx="1974966" cy="930296"/>
      </dsp:txXfrm>
    </dsp:sp>
    <dsp:sp modelId="{867DE52B-6BB2-A94F-BEC8-28FDB1C22C1A}">
      <dsp:nvSpPr>
        <dsp:cNvPr id="0" name=""/>
        <dsp:cNvSpPr/>
      </dsp:nvSpPr>
      <dsp:spPr>
        <a:xfrm>
          <a:off x="7225794" y="2193858"/>
          <a:ext cx="2075620" cy="10309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800" kern="1200" dirty="0"/>
            <a:t>Umsetzung</a:t>
          </a:r>
        </a:p>
      </dsp:txBody>
      <dsp:txXfrm>
        <a:off x="7276121" y="2244185"/>
        <a:ext cx="1974966" cy="930296"/>
      </dsp:txXfrm>
    </dsp:sp>
    <dsp:sp modelId="{1E22EA69-0DE2-1E43-A5DC-B19B493A7C54}">
      <dsp:nvSpPr>
        <dsp:cNvPr id="0" name=""/>
        <dsp:cNvSpPr/>
      </dsp:nvSpPr>
      <dsp:spPr>
        <a:xfrm>
          <a:off x="4094804" y="4043505"/>
          <a:ext cx="2075620" cy="10309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800" kern="1200" dirty="0"/>
            <a:t>Erfolge</a:t>
          </a:r>
        </a:p>
      </dsp:txBody>
      <dsp:txXfrm>
        <a:off x="4145131" y="4093832"/>
        <a:ext cx="1974966" cy="930296"/>
      </dsp:txXfrm>
    </dsp:sp>
    <dsp:sp modelId="{DA512A9D-9F67-8142-9A50-70FD40E28138}">
      <dsp:nvSpPr>
        <dsp:cNvPr id="0" name=""/>
        <dsp:cNvSpPr/>
      </dsp:nvSpPr>
      <dsp:spPr>
        <a:xfrm>
          <a:off x="816804" y="2193858"/>
          <a:ext cx="2075620" cy="10309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800" kern="1200" dirty="0"/>
            <a:t>Reflexion</a:t>
          </a:r>
        </a:p>
      </dsp:txBody>
      <dsp:txXfrm>
        <a:off x="867131" y="2244185"/>
        <a:ext cx="1974966" cy="93029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824C65-7EE6-BE44-B76B-549437828359}">
      <dsp:nvSpPr>
        <dsp:cNvPr id="0" name=""/>
        <dsp:cNvSpPr/>
      </dsp:nvSpPr>
      <dsp:spPr>
        <a:xfrm>
          <a:off x="272136" y="370781"/>
          <a:ext cx="9720955" cy="5151266"/>
        </a:xfrm>
        <a:prstGeom prst="circularArrow">
          <a:avLst>
            <a:gd name="adj1" fmla="val 4668"/>
            <a:gd name="adj2" fmla="val 272909"/>
            <a:gd name="adj3" fmla="val 14187431"/>
            <a:gd name="adj4" fmla="val 17174236"/>
            <a:gd name="adj5" fmla="val 484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58DFB2-C811-3F44-8D84-4469028C9593}">
      <dsp:nvSpPr>
        <dsp:cNvPr id="0" name=""/>
        <dsp:cNvSpPr/>
      </dsp:nvSpPr>
      <dsp:spPr>
        <a:xfrm>
          <a:off x="4094804" y="344211"/>
          <a:ext cx="2075620" cy="10309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800" kern="1200" dirty="0"/>
            <a:t>Planung</a:t>
          </a:r>
        </a:p>
      </dsp:txBody>
      <dsp:txXfrm>
        <a:off x="4145131" y="394538"/>
        <a:ext cx="1974966" cy="930296"/>
      </dsp:txXfrm>
    </dsp:sp>
    <dsp:sp modelId="{867DE52B-6BB2-A94F-BEC8-28FDB1C22C1A}">
      <dsp:nvSpPr>
        <dsp:cNvPr id="0" name=""/>
        <dsp:cNvSpPr/>
      </dsp:nvSpPr>
      <dsp:spPr>
        <a:xfrm>
          <a:off x="7225794" y="2193858"/>
          <a:ext cx="2075620" cy="10309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800" kern="1200" dirty="0"/>
            <a:t>Umsetzung</a:t>
          </a:r>
        </a:p>
      </dsp:txBody>
      <dsp:txXfrm>
        <a:off x="7276121" y="2244185"/>
        <a:ext cx="1974966" cy="930296"/>
      </dsp:txXfrm>
    </dsp:sp>
    <dsp:sp modelId="{1E22EA69-0DE2-1E43-A5DC-B19B493A7C54}">
      <dsp:nvSpPr>
        <dsp:cNvPr id="0" name=""/>
        <dsp:cNvSpPr/>
      </dsp:nvSpPr>
      <dsp:spPr>
        <a:xfrm>
          <a:off x="4094804" y="4043505"/>
          <a:ext cx="2075620" cy="10309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800" kern="1200" dirty="0"/>
            <a:t>Erfolge</a:t>
          </a:r>
        </a:p>
      </dsp:txBody>
      <dsp:txXfrm>
        <a:off x="4145131" y="4093832"/>
        <a:ext cx="1974966" cy="930296"/>
      </dsp:txXfrm>
    </dsp:sp>
    <dsp:sp modelId="{DA512A9D-9F67-8142-9A50-70FD40E28138}">
      <dsp:nvSpPr>
        <dsp:cNvPr id="0" name=""/>
        <dsp:cNvSpPr/>
      </dsp:nvSpPr>
      <dsp:spPr>
        <a:xfrm>
          <a:off x="816804" y="2193858"/>
          <a:ext cx="2075620" cy="10309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800" kern="1200" dirty="0"/>
            <a:t>Reflexion</a:t>
          </a:r>
        </a:p>
      </dsp:txBody>
      <dsp:txXfrm>
        <a:off x="867131" y="2244185"/>
        <a:ext cx="1974966" cy="93029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BA6733-F984-F343-8208-BF6C056BF151}">
      <dsp:nvSpPr>
        <dsp:cNvPr id="0" name=""/>
        <dsp:cNvSpPr/>
      </dsp:nvSpPr>
      <dsp:spPr>
        <a:xfrm>
          <a:off x="1171078" y="-2970"/>
          <a:ext cx="8688453" cy="4365662"/>
        </a:xfrm>
        <a:prstGeom prst="circularArrow">
          <a:avLst>
            <a:gd name="adj1" fmla="val 5274"/>
            <a:gd name="adj2" fmla="val 312630"/>
            <a:gd name="adj3" fmla="val 14200396"/>
            <a:gd name="adj4" fmla="val 17143267"/>
            <a:gd name="adj5" fmla="val 547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8D2C6F-E056-CA49-B0E4-2DE233C921CF}">
      <dsp:nvSpPr>
        <dsp:cNvPr id="0" name=""/>
        <dsp:cNvSpPr/>
      </dsp:nvSpPr>
      <dsp:spPr>
        <a:xfrm>
          <a:off x="4672389" y="2030"/>
          <a:ext cx="1685830" cy="84291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100" kern="1200" dirty="0"/>
            <a:t>Anmeldung</a:t>
          </a:r>
        </a:p>
      </dsp:txBody>
      <dsp:txXfrm>
        <a:off x="4713537" y="43178"/>
        <a:ext cx="1603534" cy="760619"/>
      </dsp:txXfrm>
    </dsp:sp>
    <dsp:sp modelId="{E1E8F581-8CE7-FD40-860E-E0A4086AB589}">
      <dsp:nvSpPr>
        <dsp:cNvPr id="0" name=""/>
        <dsp:cNvSpPr/>
      </dsp:nvSpPr>
      <dsp:spPr>
        <a:xfrm>
          <a:off x="8001885" y="787141"/>
          <a:ext cx="1685830" cy="84291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100" kern="1200" dirty="0"/>
            <a:t>Abfrage zum DDP</a:t>
          </a:r>
        </a:p>
      </dsp:txBody>
      <dsp:txXfrm>
        <a:off x="8043033" y="828289"/>
        <a:ext cx="1603534" cy="760619"/>
      </dsp:txXfrm>
    </dsp:sp>
    <dsp:sp modelId="{A4FD24CC-1A79-244C-84E1-4906F8EF574F}">
      <dsp:nvSpPr>
        <dsp:cNvPr id="0" name=""/>
        <dsp:cNvSpPr/>
      </dsp:nvSpPr>
      <dsp:spPr>
        <a:xfrm>
          <a:off x="8001887" y="2558232"/>
          <a:ext cx="1685830" cy="84291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100" kern="1200" dirty="0"/>
            <a:t>U-Besuche</a:t>
          </a:r>
        </a:p>
      </dsp:txBody>
      <dsp:txXfrm>
        <a:off x="8043035" y="2599380"/>
        <a:ext cx="1603534" cy="760619"/>
      </dsp:txXfrm>
    </dsp:sp>
    <dsp:sp modelId="{9B1129CE-E1EB-F943-AD51-06EAA4C59990}">
      <dsp:nvSpPr>
        <dsp:cNvPr id="0" name=""/>
        <dsp:cNvSpPr/>
      </dsp:nvSpPr>
      <dsp:spPr>
        <a:xfrm>
          <a:off x="4672389" y="3544150"/>
          <a:ext cx="1685830" cy="84291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100" kern="1200" dirty="0"/>
            <a:t>Gespräche</a:t>
          </a:r>
        </a:p>
      </dsp:txBody>
      <dsp:txXfrm>
        <a:off x="4713537" y="3585298"/>
        <a:ext cx="1603534" cy="760619"/>
      </dsp:txXfrm>
    </dsp:sp>
    <dsp:sp modelId="{101B186B-F15E-A14D-B6D8-6C4C3C558CD6}">
      <dsp:nvSpPr>
        <dsp:cNvPr id="0" name=""/>
        <dsp:cNvSpPr/>
      </dsp:nvSpPr>
      <dsp:spPr>
        <a:xfrm>
          <a:off x="1172499" y="2558223"/>
          <a:ext cx="1685830" cy="84291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100" kern="1200" dirty="0"/>
            <a:t>Empfehlung</a:t>
          </a:r>
        </a:p>
      </dsp:txBody>
      <dsp:txXfrm>
        <a:off x="1213647" y="2599371"/>
        <a:ext cx="1603534" cy="760619"/>
      </dsp:txXfrm>
    </dsp:sp>
    <dsp:sp modelId="{0A452725-2A82-C240-9845-BF0E67EF15E0}">
      <dsp:nvSpPr>
        <dsp:cNvPr id="0" name=""/>
        <dsp:cNvSpPr/>
      </dsp:nvSpPr>
      <dsp:spPr>
        <a:xfrm>
          <a:off x="1172499" y="787160"/>
          <a:ext cx="1685830" cy="84291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100" kern="1200" dirty="0"/>
            <a:t>Zertifikat</a:t>
          </a:r>
        </a:p>
      </dsp:txBody>
      <dsp:txXfrm>
        <a:off x="1213647" y="828308"/>
        <a:ext cx="1603534" cy="7606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EB30F8-B307-C947-B305-7335691778DE}" type="datetimeFigureOut">
              <a:rPr lang="de-DE" smtClean="0"/>
              <a:t>24.09.26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E7874B-92B2-3342-B954-55F3E3FC56E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810181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1E7874B-92B2-3342-B954-55F3E3FC56E7}" type="slidenum">
              <a:rPr lang="de-DE" smtClean="0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142852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1E7874B-92B2-3342-B954-55F3E3FC56E7}" type="slidenum">
              <a:rPr lang="de-DE" smtClean="0"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306485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1E7874B-92B2-3342-B954-55F3E3FC56E7}" type="slidenum">
              <a:rPr lang="de-DE" smtClean="0"/>
              <a:t>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710672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1E7874B-92B2-3342-B954-55F3E3FC56E7}" type="slidenum">
              <a:rPr lang="de-DE" smtClean="0"/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099390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1E7874B-92B2-3342-B954-55F3E3FC56E7}" type="slidenum">
              <a:rPr lang="de-DE" smtClean="0"/>
              <a:t>11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438837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46B84BE-E0B0-A150-E81D-A52263737E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C6B9EB02-8FD3-4AFF-1637-FF6659C2C5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32BECDE-DA6B-D26F-AA3C-D215E58227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F2B9F-89F1-9043-B0DC-B95A8FABBA18}" type="datetimeFigureOut">
              <a:rPr lang="de-DE" smtClean="0"/>
              <a:t>24.09.26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026EFF1-7C89-BD0A-A292-91C6C0263F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35E1B44-D18D-68BB-13F5-86128A584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6E87D-84E6-7940-BE7C-16FA6002E1C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99008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F3BE049-6469-1D98-83A7-B8A905F80F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3017298-9024-BE21-DFCC-DE9DB54449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95DF4D4-A028-378F-8513-46C7C4784E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F2B9F-89F1-9043-B0DC-B95A8FABBA18}" type="datetimeFigureOut">
              <a:rPr lang="de-DE" smtClean="0"/>
              <a:t>24.09.26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2981A98A-31B4-D603-7931-EBDD53547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976BCAE-E3B9-43BA-A8A9-C0F0613F7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6E87D-84E6-7940-BE7C-16FA6002E1C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120836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62F619F-4A36-AF75-04CB-56F468E28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407A5EF0-CEAB-CC0D-EEF1-3FB269B05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D4E0D2B-68B2-9419-D601-70B5981D37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F2B9F-89F1-9043-B0DC-B95A8FABBA18}" type="datetimeFigureOut">
              <a:rPr lang="de-DE" smtClean="0"/>
              <a:t>24.09.26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0060C20-F072-41DE-53C0-8BC32D597C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45E59AF-4285-48DD-334D-D99B5C3C73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6E87D-84E6-7940-BE7C-16FA6002E1C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623501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DB57C7F-919A-388E-5E59-A6E5519EA9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D4807AFE-1979-3ADD-2FC5-8B99CE4D26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1709B1B9-A5C7-4397-47D7-BD38850546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4587BA88-611F-5BC2-7C99-1048C5975A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F2B9F-89F1-9043-B0DC-B95A8FABBA18}" type="datetimeFigureOut">
              <a:rPr lang="de-DE" smtClean="0"/>
              <a:t>24.09.26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404D5672-0F8B-DA1B-5F4C-555DCAF558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0D1C34E9-6781-A5DF-2028-308DD40A20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6E87D-84E6-7940-BE7C-16FA6002E1C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52622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2E7896E-D5C1-44C6-EA2A-910B7E62B2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679ADD06-4391-73E5-F414-B258DA00EB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4ACFE09D-9750-ABC1-15C8-8D4A3E34FB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E78C7515-05A9-7804-B41A-23E7B7547E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C46865A3-04C4-21AA-167E-60F985CC2FD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309CC08E-E733-2884-2D98-F245A930E0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F2B9F-89F1-9043-B0DC-B95A8FABBA18}" type="datetimeFigureOut">
              <a:rPr lang="de-DE" smtClean="0"/>
              <a:t>24.09.26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4542AD35-2501-E502-B5A5-017584C7B2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E2FD8CCC-6FAD-089E-4E8E-49398015AB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6E87D-84E6-7940-BE7C-16FA6002E1C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60626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EDF219D-6FD6-E584-410F-4FCE05752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D3EB44DB-BE39-9357-5996-BDA0924475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F2B9F-89F1-9043-B0DC-B95A8FABBA18}" type="datetimeFigureOut">
              <a:rPr lang="de-DE" smtClean="0"/>
              <a:t>24.09.26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3720ADBD-A569-88B5-96F9-E607DAECAA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78602B7B-2D4E-31DB-9D76-85F13751F4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6E87D-84E6-7940-BE7C-16FA6002E1C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055621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E32D55B0-2844-57E4-BBD8-F4BBF535E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F2B9F-89F1-9043-B0DC-B95A8FABBA18}" type="datetimeFigureOut">
              <a:rPr lang="de-DE" smtClean="0"/>
              <a:t>24.09.26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F4D22CD3-7E21-4FA4-C749-D0919A33D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DE602BBE-D783-4F60-5CA3-DDD16AFE2B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6E87D-84E6-7940-BE7C-16FA6002E1C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01801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FD6B039-8318-968B-5212-5DEE47748F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685B1B1-7DE8-D7E7-2815-632E7855B6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881C36FF-E638-5F68-81FB-03DC56D7CB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E174879C-C03B-B6FC-9DC6-EF668F85B6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F2B9F-89F1-9043-B0DC-B95A8FABBA18}" type="datetimeFigureOut">
              <a:rPr lang="de-DE" smtClean="0"/>
              <a:t>24.09.26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89C3560-1257-1BE4-7246-1C370D647B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DA8E96D-5061-C2F7-FAAB-ACAEEB525A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6E87D-84E6-7940-BE7C-16FA6002E1C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712827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2207293-EC21-8B01-B9F1-C99D935E14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0E029911-D564-CB38-CC72-3CD9DC6B14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6566A85A-99F3-7D64-9260-B68EA8C62A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FA199983-6295-7B21-FDDA-56556C1D2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F2B9F-89F1-9043-B0DC-B95A8FABBA18}" type="datetimeFigureOut">
              <a:rPr lang="de-DE" smtClean="0"/>
              <a:t>24.09.26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B45D0EE-C478-9E18-2934-BA6657B6C7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95ACC03-C9D7-AA65-FE75-6F07AEE60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6E87D-84E6-7940-BE7C-16FA6002E1C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23721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754D732-D733-F848-D86F-9D7A15757B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5FD889BC-A0C5-C94E-F2E8-7AEC3E0717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907EE32-149F-6AD1-5DEC-972576858F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F2B9F-89F1-9043-B0DC-B95A8FABBA18}" type="datetimeFigureOut">
              <a:rPr lang="de-DE" smtClean="0"/>
              <a:t>24.09.26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F973EDB-6B3A-2D5B-0270-4210652D53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645B1F0-2DE9-BC70-2177-8EE76D77E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6E87D-84E6-7940-BE7C-16FA6002E1C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692318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3D78BFD7-A185-131C-B72A-5C093068BFC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2759BD3-94C4-E305-4605-0358E7713B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E3E9469-A3D3-2554-5AB2-338EA89E6C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F2B9F-89F1-9043-B0DC-B95A8FABBA18}" type="datetimeFigureOut">
              <a:rPr lang="de-DE" smtClean="0"/>
              <a:t>24.09.26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A8DC337-B7DC-882F-2221-C55CCEEA55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50DCC9C-9580-89DC-5CEE-03956C0567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6E87D-84E6-7940-BE7C-16FA6002E1C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56196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03AF3B33-2337-D657-DCE5-071E70DA43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425A0C2-14F8-8FEA-332D-2965947969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3A5665A-1825-A092-377A-0F0C4B393F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0F2B9F-89F1-9043-B0DC-B95A8FABBA18}" type="datetimeFigureOut">
              <a:rPr lang="de-DE" smtClean="0"/>
              <a:t>24.09.26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2D40F08-D1E3-0E27-C8A6-3DB03693F3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F2D766B-5831-5F7A-C388-9A1DB6AEAD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56E87D-84E6-7940-BE7C-16FA6002E1C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62649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37940BB-FBC4-492E-BD92-3B7B914D0E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2202F36B-98DB-54A8-D780-4B18755848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53988" y="320041"/>
            <a:ext cx="6707084" cy="3892668"/>
          </a:xfrm>
        </p:spPr>
        <p:txBody>
          <a:bodyPr>
            <a:normAutofit/>
          </a:bodyPr>
          <a:lstStyle/>
          <a:p>
            <a:pPr algn="l"/>
            <a:r>
              <a:rPr lang="de-DE" sz="5100" b="1"/>
              <a:t>Beratung und Zertifizierung durch die Dalton Vereinigung Deutschland</a:t>
            </a:r>
            <a:br>
              <a:rPr lang="de-DE" sz="5100"/>
            </a:br>
            <a:endParaRPr lang="de-DE" sz="5100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3CD7B90A-68C6-459B-40DA-090FBF774C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53699" y="4631161"/>
            <a:ext cx="6707366" cy="1569486"/>
          </a:xfrm>
        </p:spPr>
        <p:txBody>
          <a:bodyPr>
            <a:normAutofit/>
          </a:bodyPr>
          <a:lstStyle/>
          <a:p>
            <a:pPr algn="l"/>
            <a:r>
              <a:rPr lang="de-DE"/>
              <a:t>Dalton-Schule </a:t>
            </a:r>
          </a:p>
          <a:p>
            <a:pPr algn="l"/>
            <a:r>
              <a:rPr lang="de-DE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anerkannt durch </a:t>
            </a:r>
          </a:p>
          <a:p>
            <a:pPr algn="l"/>
            <a:r>
              <a:rPr lang="de-DE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die DVD e. V.</a:t>
            </a:r>
            <a:r>
              <a:rPr lang="de-DE">
                <a:effectLst/>
              </a:rPr>
              <a:t> </a:t>
            </a:r>
            <a:endParaRPr lang="de-DE"/>
          </a:p>
        </p:txBody>
      </p:sp>
      <p:pic>
        <p:nvPicPr>
          <p:cNvPr id="4" name="Picture 2" descr="Schüler im Unterricht">
            <a:extLst>
              <a:ext uri="{FF2B5EF4-FFF2-40B4-BE49-F238E27FC236}">
                <a16:creationId xmlns:a16="http://schemas.microsoft.com/office/drawing/2014/main" id="{B1E00DCC-F028-E592-EC9C-23013F1EB9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320040" y="658196"/>
            <a:ext cx="4087368" cy="5223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53987" y="4409267"/>
            <a:ext cx="4243589" cy="27432"/>
          </a:xfrm>
          <a:custGeom>
            <a:avLst/>
            <a:gdLst>
              <a:gd name="csX0" fmla="*/ 0 w 4243589"/>
              <a:gd name="csY0" fmla="*/ 0 h 27432"/>
              <a:gd name="csX1" fmla="*/ 563791 w 4243589"/>
              <a:gd name="csY1" fmla="*/ 0 h 27432"/>
              <a:gd name="csX2" fmla="*/ 1042710 w 4243589"/>
              <a:gd name="csY2" fmla="*/ 0 h 27432"/>
              <a:gd name="csX3" fmla="*/ 1564066 w 4243589"/>
              <a:gd name="csY3" fmla="*/ 0 h 27432"/>
              <a:gd name="csX4" fmla="*/ 2212729 w 4243589"/>
              <a:gd name="csY4" fmla="*/ 0 h 27432"/>
              <a:gd name="csX5" fmla="*/ 2776520 w 4243589"/>
              <a:gd name="csY5" fmla="*/ 0 h 27432"/>
              <a:gd name="csX6" fmla="*/ 3297875 w 4243589"/>
              <a:gd name="csY6" fmla="*/ 0 h 27432"/>
              <a:gd name="csX7" fmla="*/ 4243589 w 4243589"/>
              <a:gd name="csY7" fmla="*/ 0 h 27432"/>
              <a:gd name="csX8" fmla="*/ 4243589 w 4243589"/>
              <a:gd name="csY8" fmla="*/ 27432 h 27432"/>
              <a:gd name="csX9" fmla="*/ 3637362 w 4243589"/>
              <a:gd name="csY9" fmla="*/ 27432 h 27432"/>
              <a:gd name="csX10" fmla="*/ 3116007 w 4243589"/>
              <a:gd name="csY10" fmla="*/ 27432 h 27432"/>
              <a:gd name="csX11" fmla="*/ 2424908 w 4243589"/>
              <a:gd name="csY11" fmla="*/ 27432 h 27432"/>
              <a:gd name="csX12" fmla="*/ 1861117 w 4243589"/>
              <a:gd name="csY12" fmla="*/ 27432 h 27432"/>
              <a:gd name="csX13" fmla="*/ 1382198 w 4243589"/>
              <a:gd name="csY13" fmla="*/ 27432 h 27432"/>
              <a:gd name="csX14" fmla="*/ 733535 w 4243589"/>
              <a:gd name="csY14" fmla="*/ 27432 h 27432"/>
              <a:gd name="csX15" fmla="*/ 0 w 4243589"/>
              <a:gd name="csY15" fmla="*/ 27432 h 27432"/>
              <a:gd name="csX16" fmla="*/ 0 w 4243589"/>
              <a:gd name="csY16" fmla="*/ 0 h 2743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92944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2202F36B-98DB-54A8-D780-4B18755848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97762" y="329184"/>
            <a:ext cx="6251110" cy="178308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5400"/>
              <a:t>Ziele des Qualitätssiegels</a:t>
            </a:r>
          </a:p>
        </p:txBody>
      </p:sp>
      <p:pic>
        <p:nvPicPr>
          <p:cNvPr id="1026" name="Picture 2" descr="Schüler im Unterricht">
            <a:extLst>
              <a:ext uri="{FF2B5EF4-FFF2-40B4-BE49-F238E27FC236}">
                <a16:creationId xmlns:a16="http://schemas.microsoft.com/office/drawing/2014/main" id="{89D10818-9A4E-73D2-9991-60227E0DC9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927" r="285"/>
          <a:stretch>
            <a:fillRect/>
          </a:stretch>
        </p:blipFill>
        <p:spPr bwMode="auto"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3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478919 w 4243589"/>
              <a:gd name="csY1" fmla="*/ 0 h 18288"/>
              <a:gd name="csX2" fmla="*/ 957839 w 4243589"/>
              <a:gd name="csY2" fmla="*/ 0 h 18288"/>
              <a:gd name="csX3" fmla="*/ 1521630 w 4243589"/>
              <a:gd name="csY3" fmla="*/ 0 h 18288"/>
              <a:gd name="csX4" fmla="*/ 2212729 w 4243589"/>
              <a:gd name="csY4" fmla="*/ 0 h 18288"/>
              <a:gd name="csX5" fmla="*/ 2734084 w 4243589"/>
              <a:gd name="csY5" fmla="*/ 0 h 18288"/>
              <a:gd name="csX6" fmla="*/ 3255439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594926 w 4243589"/>
              <a:gd name="csY9" fmla="*/ 18288 h 18288"/>
              <a:gd name="csX10" fmla="*/ 3073571 w 4243589"/>
              <a:gd name="csY10" fmla="*/ 18288 h 18288"/>
              <a:gd name="csX11" fmla="*/ 2552216 w 4243589"/>
              <a:gd name="csY11" fmla="*/ 18288 h 18288"/>
              <a:gd name="csX12" fmla="*/ 1903553 w 4243589"/>
              <a:gd name="csY12" fmla="*/ 18288 h 18288"/>
              <a:gd name="csX13" fmla="*/ 1212454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3CD7B90A-68C6-459B-40DA-090FBF774C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97762" y="2706624"/>
            <a:ext cx="6393177" cy="3677592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 err="1"/>
              <a:t>Professionelle</a:t>
            </a:r>
            <a:r>
              <a:rPr lang="en-US" dirty="0"/>
              <a:t> und </a:t>
            </a:r>
            <a:r>
              <a:rPr lang="en-US" dirty="0" err="1"/>
              <a:t>unterstützende</a:t>
            </a:r>
            <a:r>
              <a:rPr lang="en-US" dirty="0"/>
              <a:t> </a:t>
            </a:r>
            <a:r>
              <a:rPr lang="en-US" dirty="0" err="1"/>
              <a:t>Begleitung</a:t>
            </a:r>
            <a:r>
              <a:rPr lang="en-US" dirty="0"/>
              <a:t> </a:t>
            </a:r>
            <a:r>
              <a:rPr lang="en-US" dirty="0" err="1"/>
              <a:t>im</a:t>
            </a:r>
            <a:r>
              <a:rPr lang="en-US" dirty="0"/>
              <a:t> </a:t>
            </a:r>
            <a:r>
              <a:rPr lang="en-US" dirty="0" err="1"/>
              <a:t>Prozess</a:t>
            </a:r>
            <a:r>
              <a:rPr lang="en-US" dirty="0"/>
              <a:t> des Auf-/</a:t>
            </a:r>
            <a:r>
              <a:rPr lang="en-US" dirty="0" err="1"/>
              <a:t>Umbaus</a:t>
            </a:r>
            <a:r>
              <a:rPr lang="en-US" dirty="0"/>
              <a:t> </a:t>
            </a:r>
            <a:r>
              <a:rPr lang="en-US" dirty="0" err="1"/>
              <a:t>einer</a:t>
            </a:r>
            <a:r>
              <a:rPr lang="en-US" dirty="0"/>
              <a:t> "</a:t>
            </a:r>
            <a:r>
              <a:rPr lang="en-US" dirty="0" err="1"/>
              <a:t>Daltonschule</a:t>
            </a:r>
            <a:r>
              <a:rPr lang="en-US" dirty="0"/>
              <a:t>"</a:t>
            </a:r>
            <a:endParaRPr lang="en-US" dirty="0">
              <a:ea typeface="Calibri"/>
              <a:cs typeface="Calibri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 err="1"/>
              <a:t>Qualitätssicherung</a:t>
            </a:r>
            <a:r>
              <a:rPr lang="en-US" dirty="0"/>
              <a:t> </a:t>
            </a:r>
            <a:r>
              <a:rPr lang="en-US" dirty="0" err="1"/>
              <a:t>bei</a:t>
            </a:r>
            <a:r>
              <a:rPr lang="en-US" dirty="0"/>
              <a:t> der </a:t>
            </a:r>
            <a:br>
              <a:rPr lang="en-US" dirty="0"/>
            </a:br>
            <a:r>
              <a:rPr lang="en-US" dirty="0" err="1"/>
              <a:t>Umsetzung</a:t>
            </a:r>
            <a:r>
              <a:rPr lang="en-US" dirty="0"/>
              <a:t> der </a:t>
            </a:r>
            <a:r>
              <a:rPr lang="en-US" dirty="0" err="1"/>
              <a:t>Daltonprinzipien</a:t>
            </a:r>
            <a:endParaRPr lang="en-US" dirty="0" err="1">
              <a:ea typeface="Calibri"/>
              <a:cs typeface="Calibri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 err="1"/>
              <a:t>Sichtbarmachung</a:t>
            </a:r>
            <a:r>
              <a:rPr lang="en-US" dirty="0"/>
              <a:t> </a:t>
            </a:r>
            <a:r>
              <a:rPr lang="en-US" dirty="0" err="1"/>
              <a:t>eines</a:t>
            </a:r>
            <a:r>
              <a:rPr lang="en-US" dirty="0"/>
              <a:t> </a:t>
            </a:r>
            <a:r>
              <a:rPr lang="en-US" dirty="0" err="1"/>
              <a:t>Qualitätsstandards</a:t>
            </a:r>
            <a:r>
              <a:rPr lang="en-US" dirty="0"/>
              <a:t> </a:t>
            </a:r>
            <a:r>
              <a:rPr lang="en-US" dirty="0" err="1"/>
              <a:t>nach</a:t>
            </a:r>
            <a:r>
              <a:rPr lang="en-US" dirty="0"/>
              <a:t> </a:t>
            </a:r>
            <a:r>
              <a:rPr lang="en-US" dirty="0" err="1"/>
              <a:t>außen</a:t>
            </a:r>
            <a:r>
              <a:rPr lang="en-US" dirty="0"/>
              <a:t> (</a:t>
            </a:r>
            <a:r>
              <a:rPr lang="en-US" dirty="0" err="1"/>
              <a:t>Eltern</a:t>
            </a:r>
            <a:r>
              <a:rPr lang="en-US" dirty="0"/>
              <a:t>, </a:t>
            </a:r>
            <a:r>
              <a:rPr lang="en-US" dirty="0" err="1"/>
              <a:t>Bezirksregierung</a:t>
            </a:r>
            <a:r>
              <a:rPr lang="en-US" dirty="0"/>
              <a:t> etc.)</a:t>
            </a:r>
            <a:endParaRPr lang="en-US" dirty="0">
              <a:ea typeface="Calibri"/>
              <a:cs typeface="Calibri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 err="1"/>
              <a:t>Weiterentwicklung</a:t>
            </a:r>
            <a:r>
              <a:rPr lang="en-US" dirty="0"/>
              <a:t> des DVD-</a:t>
            </a:r>
            <a:r>
              <a:rPr lang="en-US" dirty="0" err="1"/>
              <a:t>Netzwerks</a:t>
            </a:r>
            <a:endParaRPr lang="en-US" dirty="0" err="1">
              <a:ea typeface="Calibri"/>
              <a:cs typeface="Calibri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2200"/>
          </a:p>
        </p:txBody>
      </p:sp>
    </p:spTree>
    <p:extLst>
      <p:ext uri="{BB962C8B-B14F-4D97-AF65-F5344CB8AC3E}">
        <p14:creationId xmlns:p14="http://schemas.microsoft.com/office/powerpoint/2010/main" val="559232732"/>
      </p:ext>
    </p:extLst>
  </p:cSld>
  <p:clrMapOvr>
    <a:masterClrMapping/>
  </p:clrMapOvr>
  <p:transition spd="slow">
    <p:wheel spokes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Diagramm 12">
            <a:extLst>
              <a:ext uri="{FF2B5EF4-FFF2-40B4-BE49-F238E27FC236}">
                <a16:creationId xmlns:a16="http://schemas.microsoft.com/office/drawing/2014/main" id="{F516637C-F86E-E54D-BC65-AF7BBAA209F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78124683"/>
              </p:ext>
            </p:extLst>
          </p:nvPr>
        </p:nvGraphicFramePr>
        <p:xfrm>
          <a:off x="1088571" y="1027906"/>
          <a:ext cx="10265229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el 1">
            <a:extLst>
              <a:ext uri="{FF2B5EF4-FFF2-40B4-BE49-F238E27FC236}">
                <a16:creationId xmlns:a16="http://schemas.microsoft.com/office/drawing/2014/main" id="{D53AA50A-8CB0-B65C-631F-8058B82155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4"/>
            <a:ext cx="10515600" cy="1325563"/>
          </a:xfrm>
        </p:spPr>
        <p:txBody>
          <a:bodyPr>
            <a:normAutofit/>
          </a:bodyPr>
          <a:lstStyle/>
          <a:p>
            <a:r>
              <a:rPr lang="de-DE" sz="4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Umsetzung der </a:t>
            </a:r>
            <a:r>
              <a:rPr lang="de-DE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de-DE" sz="4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altonprinzipien </a:t>
            </a:r>
            <a:br>
              <a:rPr lang="de-DE" sz="4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de-DE" sz="4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auf allen Ebenen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A386504C-9114-9CFF-AB70-EC042F8BC2A9}"/>
              </a:ext>
            </a:extLst>
          </p:cNvPr>
          <p:cNvSpPr txBox="1"/>
          <p:nvPr/>
        </p:nvSpPr>
        <p:spPr>
          <a:xfrm>
            <a:off x="4437938" y="2706187"/>
            <a:ext cx="3659143" cy="2062103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de-DE" sz="3200" dirty="0"/>
              <a:t>Daltonprinzipien</a:t>
            </a:r>
            <a:endParaRPr lang="de-DE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/>
              <a:t>Freiheit in Gebundenheit</a:t>
            </a:r>
            <a:endParaRPr lang="de-DE" sz="2400" dirty="0">
              <a:ea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/>
              <a:t>Verantwortung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/>
              <a:t>Kooperation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/>
              <a:t>Selbstständigkeit</a:t>
            </a:r>
          </a:p>
        </p:txBody>
      </p:sp>
    </p:spTree>
    <p:extLst>
      <p:ext uri="{BB962C8B-B14F-4D97-AF65-F5344CB8AC3E}">
        <p14:creationId xmlns:p14="http://schemas.microsoft.com/office/powerpoint/2010/main" val="3650757535"/>
      </p:ext>
    </p:extLst>
  </p:cSld>
  <p:clrMapOvr>
    <a:masterClrMapping/>
  </p:clrMapOvr>
  <p:transition spd="slow">
    <p:wheel spokes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gnetplattenspeicher 9">
            <a:extLst>
              <a:ext uri="{FF2B5EF4-FFF2-40B4-BE49-F238E27FC236}">
                <a16:creationId xmlns:a16="http://schemas.microsoft.com/office/drawing/2014/main" id="{7B0969BD-E0FD-6C2D-A411-1CB8862D5C5E}"/>
              </a:ext>
            </a:extLst>
          </p:cNvPr>
          <p:cNvSpPr/>
          <p:nvPr/>
        </p:nvSpPr>
        <p:spPr>
          <a:xfrm>
            <a:off x="5039754" y="4256771"/>
            <a:ext cx="2332382" cy="689113"/>
          </a:xfrm>
          <a:prstGeom prst="flowChartMagneticDisk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Schulverwaltung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53AA50A-8CB0-B65C-631F-8058B82155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4"/>
            <a:ext cx="10515600" cy="1325563"/>
          </a:xfrm>
        </p:spPr>
        <p:txBody>
          <a:bodyPr>
            <a:normAutofit/>
          </a:bodyPr>
          <a:lstStyle/>
          <a:p>
            <a:r>
              <a:rPr lang="de-DE" sz="4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Umsetzung der </a:t>
            </a:r>
            <a:r>
              <a:rPr lang="de-DE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de-DE" sz="4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altonprinzipien </a:t>
            </a:r>
            <a:br>
              <a:rPr lang="de-DE" sz="4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de-DE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auf allen Ebenen</a:t>
            </a:r>
            <a:r>
              <a:rPr lang="de-DE" sz="4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4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Ebenen</a:t>
            </a:r>
          </a:p>
        </p:txBody>
      </p:sp>
      <p:sp>
        <p:nvSpPr>
          <p:cNvPr id="6" name="Magnetplattenspeicher 5">
            <a:extLst>
              <a:ext uri="{FF2B5EF4-FFF2-40B4-BE49-F238E27FC236}">
                <a16:creationId xmlns:a16="http://schemas.microsoft.com/office/drawing/2014/main" id="{C6B2E072-EAA6-9F11-D17C-7F1B5B7F23A6}"/>
              </a:ext>
            </a:extLst>
          </p:cNvPr>
          <p:cNvSpPr/>
          <p:nvPr/>
        </p:nvSpPr>
        <p:spPr>
          <a:xfrm>
            <a:off x="5039754" y="3692718"/>
            <a:ext cx="2332382" cy="689113"/>
          </a:xfrm>
          <a:prstGeom prst="flowChartMagneticDisk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Eltern</a:t>
            </a:r>
          </a:p>
        </p:txBody>
      </p:sp>
      <p:sp>
        <p:nvSpPr>
          <p:cNvPr id="7" name="Magnetplattenspeicher 6">
            <a:extLst>
              <a:ext uri="{FF2B5EF4-FFF2-40B4-BE49-F238E27FC236}">
                <a16:creationId xmlns:a16="http://schemas.microsoft.com/office/drawing/2014/main" id="{84387BC1-8D20-A4E2-8D93-D0BB1300D01A}"/>
              </a:ext>
            </a:extLst>
          </p:cNvPr>
          <p:cNvSpPr/>
          <p:nvPr/>
        </p:nvSpPr>
        <p:spPr>
          <a:xfrm>
            <a:off x="5039754" y="3136736"/>
            <a:ext cx="2332382" cy="689113"/>
          </a:xfrm>
          <a:prstGeom prst="flowChartMagneticDisk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Lehrkräfte</a:t>
            </a:r>
          </a:p>
        </p:txBody>
      </p:sp>
      <p:sp>
        <p:nvSpPr>
          <p:cNvPr id="8" name="Magnetplattenspeicher 7">
            <a:extLst>
              <a:ext uri="{FF2B5EF4-FFF2-40B4-BE49-F238E27FC236}">
                <a16:creationId xmlns:a16="http://schemas.microsoft.com/office/drawing/2014/main" id="{5D643A2E-B6D2-FA4F-8A62-EA3A8004C084}"/>
              </a:ext>
            </a:extLst>
          </p:cNvPr>
          <p:cNvSpPr/>
          <p:nvPr/>
        </p:nvSpPr>
        <p:spPr>
          <a:xfrm>
            <a:off x="5054994" y="2603336"/>
            <a:ext cx="2332382" cy="689113"/>
          </a:xfrm>
          <a:prstGeom prst="flowChartMagneticDisk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Schüler*innen</a:t>
            </a:r>
          </a:p>
        </p:txBody>
      </p:sp>
      <p:graphicFrame>
        <p:nvGraphicFramePr>
          <p:cNvPr id="13" name="Diagramm 12">
            <a:extLst>
              <a:ext uri="{FF2B5EF4-FFF2-40B4-BE49-F238E27FC236}">
                <a16:creationId xmlns:a16="http://schemas.microsoft.com/office/drawing/2014/main" id="{F516637C-F86E-E54D-BC65-AF7BBAA209F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86673108"/>
              </p:ext>
            </p:extLst>
          </p:nvPr>
        </p:nvGraphicFramePr>
        <p:xfrm>
          <a:off x="1088571" y="1027906"/>
          <a:ext cx="10265229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72887567"/>
      </p:ext>
    </p:extLst>
  </p:cSld>
  <p:clrMapOvr>
    <a:masterClrMapping/>
  </p:clrMapOvr>
  <p:transition spd="slow">
    <p:wheel spokes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Diagramm 12">
            <a:extLst>
              <a:ext uri="{FF2B5EF4-FFF2-40B4-BE49-F238E27FC236}">
                <a16:creationId xmlns:a16="http://schemas.microsoft.com/office/drawing/2014/main" id="{F516637C-F86E-E54D-BC65-AF7BBAA209F4}"/>
              </a:ext>
            </a:extLst>
          </p:cNvPr>
          <p:cNvGraphicFramePr/>
          <p:nvPr/>
        </p:nvGraphicFramePr>
        <p:xfrm>
          <a:off x="1088571" y="1027906"/>
          <a:ext cx="10265229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el 1">
            <a:extLst>
              <a:ext uri="{FF2B5EF4-FFF2-40B4-BE49-F238E27FC236}">
                <a16:creationId xmlns:a16="http://schemas.microsoft.com/office/drawing/2014/main" id="{D53AA50A-8CB0-B65C-631F-8058B8215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4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Indikatoren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A386504C-9114-9CFF-AB70-EC042F8BC2A9}"/>
              </a:ext>
            </a:extLst>
          </p:cNvPr>
          <p:cNvSpPr txBox="1"/>
          <p:nvPr/>
        </p:nvSpPr>
        <p:spPr>
          <a:xfrm>
            <a:off x="4653574" y="2706187"/>
            <a:ext cx="3227871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3200" dirty="0"/>
              <a:t>Indikatoren</a:t>
            </a:r>
            <a:endParaRPr lang="de-DE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/>
              <a:t>Selbstreflexion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/>
              <a:t>Entwicklungsfähigkeit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/>
              <a:t>Identifikation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/>
              <a:t>Mitverantwortung</a:t>
            </a:r>
          </a:p>
        </p:txBody>
      </p:sp>
    </p:spTree>
    <p:extLst>
      <p:ext uri="{BB962C8B-B14F-4D97-AF65-F5344CB8AC3E}">
        <p14:creationId xmlns:p14="http://schemas.microsoft.com/office/powerpoint/2010/main" val="204698317"/>
      </p:ext>
    </p:extLst>
  </p:cSld>
  <p:clrMapOvr>
    <a:masterClrMapping/>
  </p:clrMapOvr>
  <p:transition spd="slow">
    <p:wheel spokes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7F0BB7A-41F9-9362-7AF6-28EB5AB70A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509" y="270808"/>
            <a:ext cx="10515600" cy="864573"/>
          </a:xfrm>
        </p:spPr>
        <p:txBody>
          <a:bodyPr/>
          <a:lstStyle/>
          <a:p>
            <a:r>
              <a:rPr lang="de-DE" kern="1800" dirty="0">
                <a:latin typeface="Calibri"/>
                <a:ea typeface="Times New Roman" panose="02020603050405020304" pitchFamily="18" charset="0"/>
                <a:cs typeface="Times New Roman"/>
              </a:rPr>
              <a:t>Konkrete Fragenbeispiele</a:t>
            </a:r>
            <a:r>
              <a:rPr lang="de-DE" sz="4400" kern="1800" dirty="0">
                <a:effectLst/>
                <a:latin typeface="Calibri"/>
                <a:ea typeface="Times New Roman" panose="02020603050405020304" pitchFamily="18" charset="0"/>
                <a:cs typeface="Times New Roman"/>
              </a:rPr>
              <a:t>:</a:t>
            </a:r>
            <a:endParaRPr lang="de-DE" dirty="0">
              <a:latin typeface="Calibri"/>
              <a:cs typeface="Times New Roman"/>
            </a:endParaRP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A280CD23-D29D-46FE-F4EA-12E35C63DF45}"/>
              </a:ext>
            </a:extLst>
          </p:cNvPr>
          <p:cNvSpPr txBox="1"/>
          <p:nvPr/>
        </p:nvSpPr>
        <p:spPr>
          <a:xfrm>
            <a:off x="478487" y="1129620"/>
            <a:ext cx="7041940" cy="572464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de-DE" sz="2400" b="1" dirty="0">
                <a:solidFill>
                  <a:srgbClr val="2E75B5"/>
                </a:solidFill>
                <a:effectLst/>
                <a:latin typeface="Calibri"/>
                <a:ea typeface="Times New Roman" panose="02020603050405020304" pitchFamily="18" charset="0"/>
                <a:cs typeface="Times New Roman"/>
              </a:rPr>
              <a:t>Selbstreflexion  </a:t>
            </a:r>
            <a:endParaRPr lang="de-DE" sz="2400">
              <a:effectLst/>
              <a:latin typeface="Calibri"/>
              <a:ea typeface="Times New Roman" panose="02020603050405020304" pitchFamily="18" charset="0"/>
              <a:cs typeface="Times New Roman"/>
            </a:endParaRPr>
          </a:p>
          <a:p>
            <a:pPr marL="342900" lvl="0" indent="-342900" fontAlgn="ctr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de-DE" sz="2000" dirty="0">
                <a:effectLst/>
                <a:latin typeface="Calibri"/>
                <a:ea typeface="Times New Roman" panose="02020603050405020304" pitchFamily="18" charset="0"/>
                <a:cs typeface="Times New Roman"/>
              </a:rPr>
              <a:t>Hat die Schule ein realistisches Bild davon, wo sie hinsichtlich der Umsetzung der Dalton-Prinzipien  steht? </a:t>
            </a:r>
            <a:endParaRPr lang="de-DE" sz="2000">
              <a:effectLst/>
              <a:latin typeface="Calibri"/>
              <a:ea typeface="Times New Roman" panose="02020603050405020304" pitchFamily="18" charset="0"/>
              <a:cs typeface="Times New Roman"/>
            </a:endParaRPr>
          </a:p>
          <a:p>
            <a:pPr marL="342900" lvl="0" indent="-342900" fontAlgn="ctr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de-DE" sz="2000" dirty="0">
                <a:effectLst/>
                <a:latin typeface="Calibri"/>
                <a:ea typeface="Times New Roman" panose="02020603050405020304" pitchFamily="18" charset="0"/>
                <a:cs typeface="Times New Roman"/>
              </a:rPr>
              <a:t>Sieht das Schulteam, was gut läuft und wo es noch Entwicklungsnotwendigkeiten und Entwicklungsmöglichkeiten gibt?</a:t>
            </a:r>
            <a:endParaRPr lang="de-DE" sz="2000">
              <a:effectLst/>
              <a:latin typeface="Calibri"/>
              <a:ea typeface="Times New Roman" panose="02020603050405020304" pitchFamily="18" charset="0"/>
              <a:cs typeface="Times New Roman"/>
            </a:endParaRPr>
          </a:p>
          <a:p>
            <a:endParaRPr lang="de-DE" sz="2000">
              <a:effectLst/>
              <a:latin typeface="Calibri"/>
              <a:ea typeface="Times New Roman" panose="02020603050405020304" pitchFamily="18" charset="0"/>
              <a:cs typeface="Times New Roman"/>
            </a:endParaRPr>
          </a:p>
          <a:p>
            <a:r>
              <a:rPr lang="de-DE" sz="2400" b="1" dirty="0">
                <a:solidFill>
                  <a:srgbClr val="2E75B5"/>
                </a:solidFill>
                <a:effectLst/>
                <a:latin typeface="Calibri"/>
                <a:ea typeface="Times New Roman" panose="02020603050405020304" pitchFamily="18" charset="0"/>
                <a:cs typeface="Times New Roman"/>
              </a:rPr>
              <a:t>Entwicklungsfähigkeit</a:t>
            </a:r>
            <a:endParaRPr lang="de-DE" sz="2400">
              <a:effectLst/>
              <a:latin typeface="Calibri"/>
              <a:ea typeface="Times New Roman" panose="02020603050405020304" pitchFamily="18" charset="0"/>
              <a:cs typeface="Times New Roman"/>
            </a:endParaRPr>
          </a:p>
          <a:p>
            <a:pPr marL="342900" lvl="0" indent="-342900" fontAlgn="ctr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de-DE" sz="2000" dirty="0">
                <a:effectLst/>
                <a:latin typeface="Calibri"/>
                <a:ea typeface="Times New Roman" panose="02020603050405020304" pitchFamily="18" charset="0"/>
                <a:cs typeface="Times New Roman"/>
              </a:rPr>
              <a:t>Zeigt das Schulteam, dass es bereit ist, Schritte zu unternehmen, die eine Stärkung der Dalton-Ausbildung innerhalb der Schule ermöglichen? </a:t>
            </a:r>
            <a:endParaRPr lang="de-DE" sz="2000">
              <a:effectLst/>
              <a:latin typeface="Calibri"/>
              <a:ea typeface="Times New Roman" panose="02020603050405020304" pitchFamily="18" charset="0"/>
              <a:cs typeface="Times New Roman"/>
            </a:endParaRPr>
          </a:p>
          <a:p>
            <a:pPr marL="342900" lvl="0" indent="-342900" fontAlgn="ctr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de-DE" sz="2000" dirty="0">
                <a:effectLst/>
                <a:latin typeface="Calibri"/>
                <a:ea typeface="Times New Roman" panose="02020603050405020304" pitchFamily="18" charset="0"/>
                <a:cs typeface="Times New Roman"/>
              </a:rPr>
              <a:t>Hat die Schule in den letzten Jahren positive Entwicklungen bei der Umsetzung der </a:t>
            </a:r>
            <a:br>
              <a:rPr lang="de-DE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de-DE" sz="2000" dirty="0">
                <a:effectLst/>
                <a:latin typeface="Calibri"/>
                <a:ea typeface="Times New Roman" panose="02020603050405020304" pitchFamily="18" charset="0"/>
                <a:cs typeface="Times New Roman"/>
              </a:rPr>
              <a:t>Dalton-Prinzipien gemacht? </a:t>
            </a:r>
            <a:endParaRPr lang="de-DE" sz="2000">
              <a:effectLst/>
              <a:latin typeface="Calibri"/>
              <a:ea typeface="Times New Roman" panose="02020603050405020304" pitchFamily="18" charset="0"/>
              <a:cs typeface="Times New Roman"/>
            </a:endParaRPr>
          </a:p>
          <a:p>
            <a:pPr marL="342900" lvl="0" indent="-342900" fontAlgn="ctr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de-DE" sz="2000" dirty="0">
                <a:effectLst/>
                <a:latin typeface="Calibri"/>
                <a:ea typeface="Times New Roman" panose="02020603050405020304" pitchFamily="18" charset="0"/>
                <a:cs typeface="Times New Roman"/>
              </a:rPr>
              <a:t>Ist die Selbsteinschätzung und der Besuchstag von Engagement für die Umsetzung der Daltonpädagogik geprägt? </a:t>
            </a:r>
            <a:endParaRPr lang="de-DE" sz="2000">
              <a:effectLst/>
              <a:latin typeface="Calibri"/>
              <a:ea typeface="Times New Roman" panose="02020603050405020304" pitchFamily="18" charset="0"/>
              <a:cs typeface="Times New Roman"/>
            </a:endParaRPr>
          </a:p>
          <a:p>
            <a:pPr marL="342900" lvl="0" indent="-342900" fontAlgn="ctr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de-DE" sz="2000" dirty="0">
                <a:effectLst/>
                <a:latin typeface="Calibri"/>
                <a:ea typeface="Times New Roman" panose="02020603050405020304" pitchFamily="18" charset="0"/>
                <a:cs typeface="Times New Roman"/>
              </a:rPr>
              <a:t>Hat die Schule (erste) vielversprechende Ideen?</a:t>
            </a:r>
            <a:endParaRPr lang="de-DE" sz="2000">
              <a:effectLst/>
              <a:latin typeface="Calibri"/>
              <a:ea typeface="Times New Roman" panose="02020603050405020304" pitchFamily="18" charset="0"/>
              <a:cs typeface="Times New Roman"/>
            </a:endParaRPr>
          </a:p>
          <a:p>
            <a:endParaRPr lang="de-DE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43340C28-C1E9-3ED8-482E-C340428B7172}"/>
              </a:ext>
            </a:extLst>
          </p:cNvPr>
          <p:cNvSpPr txBox="1"/>
          <p:nvPr/>
        </p:nvSpPr>
        <p:spPr>
          <a:xfrm>
            <a:off x="11527971" y="424542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976D27D4-D15E-0042-CB77-51AD76E438F2}"/>
              </a:ext>
            </a:extLst>
          </p:cNvPr>
          <p:cNvSpPr txBox="1"/>
          <p:nvPr/>
        </p:nvSpPr>
        <p:spPr>
          <a:xfrm>
            <a:off x="7821280" y="1179407"/>
            <a:ext cx="3888984" cy="480131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de-DE" sz="2400" b="1" dirty="0">
                <a:solidFill>
                  <a:srgbClr val="2E75B5"/>
                </a:solidFill>
                <a:effectLst/>
                <a:latin typeface="Calibri"/>
                <a:ea typeface="Times New Roman" panose="02020603050405020304" pitchFamily="18" charset="0"/>
                <a:cs typeface="Times New Roman"/>
              </a:rPr>
              <a:t>Gemeinsame Identifikation und Mitverantwortung</a:t>
            </a:r>
            <a:endParaRPr lang="de-DE" sz="2000">
              <a:effectLst/>
              <a:latin typeface="Arial"/>
              <a:ea typeface="Times New Roman" panose="02020603050405020304" pitchFamily="18" charset="0"/>
              <a:cs typeface="Times New Roman"/>
            </a:endParaRPr>
          </a:p>
          <a:p>
            <a:pPr marL="342900" lvl="0" indent="-342900" fontAlgn="ctr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de-DE" sz="2000" dirty="0">
                <a:effectLst/>
                <a:latin typeface="Calibri"/>
                <a:ea typeface="Times New Roman" panose="02020603050405020304" pitchFamily="18" charset="0"/>
                <a:cs typeface="Times New Roman"/>
              </a:rPr>
              <a:t>Identifiziert sich die Schulgemeinde mit der Umsetzung der Dalton-Prinzipien? </a:t>
            </a:r>
            <a:endParaRPr lang="de-DE" sz="2000">
              <a:effectLst/>
              <a:latin typeface="Arial"/>
              <a:ea typeface="Times New Roman" panose="02020603050405020304" pitchFamily="18" charset="0"/>
              <a:cs typeface="Times New Roman"/>
            </a:endParaRPr>
          </a:p>
          <a:p>
            <a:pPr marL="342900" lvl="0" indent="-342900" fontAlgn="ctr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de-DE" sz="2000" dirty="0">
                <a:effectLst/>
                <a:latin typeface="Calibri"/>
                <a:ea typeface="Times New Roman" panose="02020603050405020304" pitchFamily="18" charset="0"/>
                <a:cs typeface="Times New Roman"/>
              </a:rPr>
              <a:t>Sind die Lehrkräfte an den Beobachtungen des Besuchsteams interessiert? </a:t>
            </a:r>
            <a:endParaRPr lang="de-DE" sz="2000">
              <a:effectLst/>
              <a:latin typeface="Arial"/>
              <a:ea typeface="Times New Roman" panose="02020603050405020304" pitchFamily="18" charset="0"/>
              <a:cs typeface="Times New Roman"/>
            </a:endParaRPr>
          </a:p>
          <a:p>
            <a:pPr marL="342900" lvl="0" indent="-342900" fontAlgn="ctr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de-DE" sz="2000" dirty="0">
                <a:effectLst/>
                <a:latin typeface="Calibri"/>
                <a:ea typeface="Times New Roman" panose="02020603050405020304" pitchFamily="18" charset="0"/>
                <a:cs typeface="Times New Roman"/>
              </a:rPr>
              <a:t>Fühlt sich eine große Gruppe von Lehrkräften für die Weiterentwicklung des Dalton-Unterricht innerhalb </a:t>
            </a:r>
            <a:r>
              <a:rPr lang="de-DE" sz="2000" dirty="0">
                <a:latin typeface="Calibri"/>
                <a:ea typeface="Times New Roman" panose="02020603050405020304" pitchFamily="18" charset="0"/>
                <a:cs typeface="Times New Roman"/>
              </a:rPr>
              <a:t>der Schule verantwortlich?</a:t>
            </a:r>
            <a:endParaRPr lang="de-DE" sz="2000">
              <a:effectLst/>
              <a:latin typeface="Arial"/>
              <a:ea typeface="Times New Roman" panose="02020603050405020304" pitchFamily="18" charset="0"/>
              <a:cs typeface="Times New Roman"/>
            </a:endParaRP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26788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53AA50A-8CB0-B65C-631F-8058B8215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4000" dirty="0">
                <a:latin typeface="Calibri"/>
                <a:ea typeface="Calibri"/>
                <a:cs typeface="Times New Roman"/>
              </a:rPr>
              <a:t>Verfahrensablauf (Beratung innerhalb der ersten 2-3 Jahre, Zertifizierung nach ca. 5 Jahren) </a:t>
            </a:r>
            <a:endParaRPr lang="de-DE" sz="40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Diagramm 5">
            <a:extLst>
              <a:ext uri="{FF2B5EF4-FFF2-40B4-BE49-F238E27FC236}">
                <a16:creationId xmlns:a16="http://schemas.microsoft.com/office/drawing/2014/main" id="{576DDC79-929A-686C-B1B9-9A9791311AF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56561270"/>
              </p:ext>
            </p:extLst>
          </p:nvPr>
        </p:nvGraphicFramePr>
        <p:xfrm>
          <a:off x="817953" y="1749237"/>
          <a:ext cx="11030610" cy="4389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extfeld 8">
            <a:extLst>
              <a:ext uri="{FF2B5EF4-FFF2-40B4-BE49-F238E27FC236}">
                <a16:creationId xmlns:a16="http://schemas.microsoft.com/office/drawing/2014/main" id="{7359A9FF-14E0-D60E-AEF2-8132344C7D62}"/>
              </a:ext>
            </a:extLst>
          </p:cNvPr>
          <p:cNvSpPr txBox="1"/>
          <p:nvPr/>
        </p:nvSpPr>
        <p:spPr>
          <a:xfrm>
            <a:off x="4678682" y="2710703"/>
            <a:ext cx="328883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/>
              <a:t>Indikatoren</a:t>
            </a:r>
            <a:endParaRPr lang="de-DE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/>
              <a:t>Selbstreflexion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/>
              <a:t>Entwicklungsfähigkeit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/>
              <a:t>Identifikation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/>
              <a:t>Mitverantwortung</a:t>
            </a:r>
          </a:p>
        </p:txBody>
      </p:sp>
    </p:spTree>
    <p:extLst>
      <p:ext uri="{BB962C8B-B14F-4D97-AF65-F5344CB8AC3E}">
        <p14:creationId xmlns:p14="http://schemas.microsoft.com/office/powerpoint/2010/main" val="1335324398"/>
      </p:ext>
    </p:extLst>
  </p:cSld>
  <p:clrMapOvr>
    <a:masterClrMapping/>
  </p:clrMapOvr>
  <p:transition spd="slow">
    <p:wheel spokes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AD43B92-1478-6430-0E2B-BCE858FE97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4962" y="479493"/>
            <a:ext cx="5458838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Besuchsteam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Grafik 4" descr="Ein Bild, das Text, Schrift, Screenshot, Diagramm enthält.&#10;&#10;Automatisch generierte Beschreibung">
            <a:extLst>
              <a:ext uri="{FF2B5EF4-FFF2-40B4-BE49-F238E27FC236}">
                <a16:creationId xmlns:a16="http://schemas.microsoft.com/office/drawing/2014/main" id="{37BFF2F6-246E-67C0-7330-AD1871A62D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703182" y="1779536"/>
            <a:ext cx="4777381" cy="3129184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  <a:solidFill>
            <a:srgbClr val="FFFFFF">
              <a:shade val="85000"/>
            </a:srgbClr>
          </a:solidFill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Textfeld 3">
            <a:extLst>
              <a:ext uri="{FF2B5EF4-FFF2-40B4-BE49-F238E27FC236}">
                <a16:creationId xmlns:a16="http://schemas.microsoft.com/office/drawing/2014/main" id="{982C8993-6248-1261-1B7E-A3A166167649}"/>
              </a:ext>
            </a:extLst>
          </p:cNvPr>
          <p:cNvSpPr txBox="1"/>
          <p:nvPr/>
        </p:nvSpPr>
        <p:spPr>
          <a:xfrm>
            <a:off x="5894962" y="1764884"/>
            <a:ext cx="5458838" cy="441207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mind. 2 </a:t>
            </a:r>
            <a:r>
              <a:rPr lang="en-US" sz="2400" dirty="0" err="1"/>
              <a:t>Personen</a:t>
            </a:r>
            <a:r>
              <a:rPr lang="en-US" sz="2400" dirty="0"/>
              <a:t> (</a:t>
            </a:r>
            <a:r>
              <a:rPr lang="en-US" sz="2400" dirty="0" err="1"/>
              <a:t>bei</a:t>
            </a:r>
            <a:r>
              <a:rPr lang="en-US" sz="2400" dirty="0"/>
              <a:t> </a:t>
            </a:r>
            <a:r>
              <a:rPr lang="en-US" sz="2400" dirty="0" err="1"/>
              <a:t>Beratung</a:t>
            </a:r>
            <a:r>
              <a:rPr lang="en-US" sz="2400" dirty="0"/>
              <a:t> </a:t>
            </a:r>
            <a:r>
              <a:rPr lang="en-US" sz="2400" dirty="0" err="1"/>
              <a:t>kann</a:t>
            </a:r>
            <a:r>
              <a:rPr lang="en-US" sz="2400" dirty="0"/>
              <a:t> </a:t>
            </a:r>
            <a:r>
              <a:rPr lang="en-US" sz="2400" dirty="0" err="1"/>
              <a:t>ggf</a:t>
            </a:r>
            <a:r>
              <a:rPr lang="en-US" sz="2400" dirty="0"/>
              <a:t>. </a:t>
            </a:r>
            <a:r>
              <a:rPr lang="en-US" sz="2400" dirty="0" err="1"/>
              <a:t>auch</a:t>
            </a:r>
            <a:r>
              <a:rPr lang="en-US" sz="2400" dirty="0"/>
              <a:t> 1 Person </a:t>
            </a:r>
            <a:r>
              <a:rPr lang="en-US" sz="2400" dirty="0" err="1"/>
              <a:t>ausreichen</a:t>
            </a:r>
            <a:r>
              <a:rPr lang="en-US" sz="2400" dirty="0"/>
              <a:t>)</a:t>
            </a:r>
            <a:endParaRPr lang="en-US" sz="2400" dirty="0">
              <a:effectLst/>
              <a:ea typeface="Calibri"/>
              <a:cs typeface="Calibri"/>
            </a:endParaRPr>
          </a:p>
          <a:p>
            <a:pPr marL="34290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 err="1">
                <a:effectLst/>
              </a:rPr>
              <a:t>Schulleitungsmitglieder</a:t>
            </a:r>
            <a:endParaRPr lang="en-US" sz="2400" dirty="0">
              <a:effectLst/>
              <a:ea typeface="Calibri"/>
              <a:cs typeface="Calibri"/>
            </a:endParaRPr>
          </a:p>
          <a:p>
            <a:pPr marL="34290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</a:rPr>
              <a:t>Dalton-</a:t>
            </a:r>
            <a:r>
              <a:rPr lang="en-US" sz="2400" dirty="0" err="1">
                <a:effectLst/>
              </a:rPr>
              <a:t>Koordinator</a:t>
            </a:r>
            <a:r>
              <a:rPr lang="en-US" sz="2400" dirty="0">
                <a:effectLst/>
              </a:rPr>
              <a:t>*</a:t>
            </a:r>
            <a:r>
              <a:rPr lang="en-US" sz="2400" dirty="0" err="1">
                <a:effectLst/>
              </a:rPr>
              <a:t>innen</a:t>
            </a:r>
            <a:endParaRPr lang="en-US" sz="2400" dirty="0">
              <a:effectLst/>
              <a:ea typeface="Calibri"/>
              <a:cs typeface="Calibri"/>
            </a:endParaRPr>
          </a:p>
          <a:p>
            <a:pPr marL="34290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Dalton-</a:t>
            </a:r>
            <a:r>
              <a:rPr lang="en-US" sz="2400" dirty="0" err="1"/>
              <a:t>Lehrkräfte</a:t>
            </a:r>
            <a:br>
              <a:rPr lang="en-US" sz="2400" dirty="0"/>
            </a:br>
            <a:r>
              <a:rPr lang="en-US" sz="2400" dirty="0"/>
              <a:t>(SL-</a:t>
            </a:r>
            <a:r>
              <a:rPr lang="en-US" sz="2400" dirty="0" err="1"/>
              <a:t>Vorschlag</a:t>
            </a:r>
            <a:r>
              <a:rPr lang="en-US" sz="2400" dirty="0"/>
              <a:t>)</a:t>
            </a:r>
            <a:endParaRPr lang="en-US" sz="2400" dirty="0">
              <a:effectLst/>
              <a:ea typeface="Calibri"/>
              <a:cs typeface="Calibri"/>
            </a:endParaRPr>
          </a:p>
          <a:p>
            <a:pPr marL="34290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 err="1">
                <a:effectLst/>
              </a:rPr>
              <a:t>Vorstandsmitgliedern</a:t>
            </a:r>
            <a:r>
              <a:rPr lang="en-US" sz="2400" dirty="0">
                <a:effectLst/>
              </a:rPr>
              <a:t> der DVD</a:t>
            </a:r>
            <a:endParaRPr lang="en-US" sz="2400" dirty="0">
              <a:effectLst/>
              <a:ea typeface="Calibri"/>
              <a:cs typeface="Calibri"/>
            </a:endParaRP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 err="1">
                <a:effectLst/>
              </a:rPr>
              <a:t>Beauftragte</a:t>
            </a:r>
            <a:r>
              <a:rPr lang="en-US" sz="2400" dirty="0">
                <a:effectLst/>
              </a:rPr>
              <a:t> der DVD</a:t>
            </a:r>
            <a:endParaRPr lang="en-US" sz="2400" dirty="0">
              <a:effectLst/>
              <a:ea typeface="Calibri"/>
              <a:cs typeface="Calibri"/>
            </a:endParaRP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>
              <a:ea typeface="Calibri"/>
              <a:cs typeface="Calibri"/>
            </a:endParaRP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 err="1"/>
              <a:t>Generell</a:t>
            </a:r>
            <a:r>
              <a:rPr lang="en-US" sz="2400" dirty="0"/>
              <a:t> gilt: </a:t>
            </a:r>
            <a:r>
              <a:rPr lang="en-US" sz="2400" dirty="0" err="1"/>
              <a:t>Besuch</a:t>
            </a:r>
            <a:r>
              <a:rPr lang="en-US" sz="2400" dirty="0"/>
              <a:t> </a:t>
            </a:r>
            <a:r>
              <a:rPr lang="en-US" sz="2400" dirty="0" err="1"/>
              <a:t>unter</a:t>
            </a:r>
            <a:r>
              <a:rPr lang="en-US" sz="2400" dirty="0"/>
              <a:t> </a:t>
            </a:r>
            <a:r>
              <a:rPr lang="en-US" sz="2400" dirty="0" err="1"/>
              <a:t>Freunden</a:t>
            </a:r>
            <a:r>
              <a:rPr lang="en-US" sz="2400" dirty="0"/>
              <a:t>!</a:t>
            </a:r>
            <a:r>
              <a:rPr lang="en-US" dirty="0"/>
              <a:t>  </a:t>
            </a:r>
            <a:endParaRPr lang="en-US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990914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E2E2981-CCA5-2DF7-0A2C-53ED736CD8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Vorbereitung des Besuchs (Vorschlag) </a:t>
            </a:r>
          </a:p>
        </p:txBody>
      </p:sp>
      <p:graphicFrame>
        <p:nvGraphicFramePr>
          <p:cNvPr id="5" name="Tabelle 5">
            <a:extLst>
              <a:ext uri="{FF2B5EF4-FFF2-40B4-BE49-F238E27FC236}">
                <a16:creationId xmlns:a16="http://schemas.microsoft.com/office/drawing/2014/main" id="{748C8AE4-8D46-3910-34E5-858C7E341E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7925292"/>
              </p:ext>
            </p:extLst>
          </p:nvPr>
        </p:nvGraphicFramePr>
        <p:xfrm>
          <a:off x="838200" y="1366521"/>
          <a:ext cx="10007279" cy="5222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2453">
                  <a:extLst>
                    <a:ext uri="{9D8B030D-6E8A-4147-A177-3AD203B41FA5}">
                      <a16:colId xmlns:a16="http://schemas.microsoft.com/office/drawing/2014/main" val="466107365"/>
                    </a:ext>
                  </a:extLst>
                </a:gridCol>
                <a:gridCol w="4724675">
                  <a:extLst>
                    <a:ext uri="{9D8B030D-6E8A-4147-A177-3AD203B41FA5}">
                      <a16:colId xmlns:a16="http://schemas.microsoft.com/office/drawing/2014/main" val="1962575477"/>
                    </a:ext>
                  </a:extLst>
                </a:gridCol>
                <a:gridCol w="3170151">
                  <a:extLst>
                    <a:ext uri="{9D8B030D-6E8A-4147-A177-3AD203B41FA5}">
                      <a16:colId xmlns:a16="http://schemas.microsoft.com/office/drawing/2014/main" val="14037928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de-DE" dirty="0"/>
                        <a:t>Termin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Schule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de-DE" dirty="0">
                          <a:solidFill>
                            <a:schemeClr val="accent1">
                              <a:lumMod val="40000"/>
                              <a:lumOff val="60000"/>
                            </a:schemeClr>
                          </a:solidFill>
                        </a:rPr>
                        <a:t>Besuchsteam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965537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dirty="0"/>
                        <a:t>Schuljahresbeginn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Anmeldung zum Besuch bei der DVD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34705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dirty="0"/>
                        <a:t>September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800" dirty="0"/>
                        <a:t>Planung des konkreten Besuchstermins (SL, DVD) ggf. während des Dalton-Kongresses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de-DE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Abstimmung des Besuchsteams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1782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dirty="0"/>
                        <a:t>bis vier Wochen vor dem Besuchstermin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800" dirty="0"/>
                        <a:t>Bearbeitung der online Abfrage durch SL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800" dirty="0"/>
                        <a:t>Dalton Development Plan; ggf. Bereitstellung von Printprodukten o. Ä.</a:t>
                      </a:r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DE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Weitergabe der Abfrageergebnisse (DDP)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Beobachtungsschwerpunkte verteilen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DE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Fragenkatalog erstellen und inhaltlich abstimmen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DE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Klärung der Aufgaben (Protokoll, Gesprächsleitung usw.)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de-DE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40216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dirty="0"/>
                        <a:t>eine Woche vor dem Besuch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800" dirty="0"/>
                        <a:t>Festlegung des konkreten Besuchsablaufs (SL/DVD)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800" u="none" dirty="0">
                          <a:uFillTx/>
                        </a:rPr>
                        <a:t>Übersicht über die am Besuchstag beteiligten Lerngruppen und Fächer während der Daltonstunden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800" dirty="0"/>
                        <a:t>technische Details:</a:t>
                      </a:r>
                      <a:br>
                        <a:rPr lang="de-DE" sz="1800" dirty="0"/>
                      </a:br>
                      <a:r>
                        <a:rPr lang="de-DE" sz="1800" dirty="0"/>
                        <a:t>Wegbeschreibung, Parkmöglichkeiten am Besuchstag, WLAN-Zugänge usw.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r>
                        <a:rPr lang="de-DE" dirty="0"/>
                        <a:t>Onlineabstimmung des Fragenkatalogs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3725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b="0" dirty="0">
                          <a:solidFill>
                            <a:schemeClr val="tx1"/>
                          </a:solidFill>
                        </a:rPr>
                        <a:t>geplant:</a:t>
                      </a:r>
                    </a:p>
                    <a:p>
                      <a:r>
                        <a:rPr lang="de-DE" b="0" u="sng" dirty="0">
                          <a:solidFill>
                            <a:schemeClr val="tx1"/>
                          </a:solidFill>
                        </a:rPr>
                        <a:t>Februar-März</a:t>
                      </a:r>
                      <a:r>
                        <a:rPr lang="de-DE" b="0" dirty="0">
                          <a:solidFill>
                            <a:schemeClr val="tx1"/>
                          </a:solidFill>
                        </a:rPr>
                        <a:t>-April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de-DE" sz="1800" dirty="0"/>
                        <a:t>Besuche in den Schulen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2702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5320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A5165F1-992C-BCC2-AB78-EF1BBB0B7C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Ablaufplan für den Besuch</a:t>
            </a:r>
          </a:p>
        </p:txBody>
      </p:sp>
      <p:graphicFrame>
        <p:nvGraphicFramePr>
          <p:cNvPr id="3" name="Tabelle 2">
            <a:extLst>
              <a:ext uri="{FF2B5EF4-FFF2-40B4-BE49-F238E27FC236}">
                <a16:creationId xmlns:a16="http://schemas.microsoft.com/office/drawing/2014/main" id="{08874291-040B-957F-5AF1-E58397A296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2676684"/>
              </p:ext>
            </p:extLst>
          </p:nvPr>
        </p:nvGraphicFramePr>
        <p:xfrm>
          <a:off x="838200" y="1690688"/>
          <a:ext cx="9965267" cy="4226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0404">
                  <a:extLst>
                    <a:ext uri="{9D8B030D-6E8A-4147-A177-3AD203B41FA5}">
                      <a16:colId xmlns:a16="http://schemas.microsoft.com/office/drawing/2014/main" val="1548149725"/>
                    </a:ext>
                  </a:extLst>
                </a:gridCol>
                <a:gridCol w="4066196">
                  <a:extLst>
                    <a:ext uri="{9D8B030D-6E8A-4147-A177-3AD203B41FA5}">
                      <a16:colId xmlns:a16="http://schemas.microsoft.com/office/drawing/2014/main" val="2096028472"/>
                    </a:ext>
                  </a:extLst>
                </a:gridCol>
                <a:gridCol w="2878667">
                  <a:extLst>
                    <a:ext uri="{9D8B030D-6E8A-4147-A177-3AD203B41FA5}">
                      <a16:colId xmlns:a16="http://schemas.microsoft.com/office/drawing/2014/main" val="222192103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de-DE" dirty="0"/>
                        <a:t>Termin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de-DE" dirty="0"/>
                        <a:t>Schule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6123716"/>
                  </a:ext>
                </a:extLst>
              </a:tr>
              <a:tr h="370840">
                <a:tc rowSpan="2"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de-DE" dirty="0"/>
                        <a:t>1. Tag</a:t>
                      </a:r>
                      <a:br>
                        <a:rPr lang="de-DE" dirty="0"/>
                      </a:br>
                      <a:r>
                        <a:rPr lang="de-DE" dirty="0"/>
                        <a:t>Nachmittag </a:t>
                      </a:r>
                      <a:br>
                        <a:rPr lang="de-DE" dirty="0"/>
                      </a:br>
                      <a:br>
                        <a:rPr lang="de-DE" dirty="0"/>
                      </a:br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800" dirty="0"/>
                        <a:t>Vorstellung des Daltonkonzepts durch die Schulleitung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800" dirty="0"/>
                        <a:t>letzte organisatorische Dinge </a:t>
                      </a:r>
                      <a:br>
                        <a:rPr lang="de-DE" sz="1800" dirty="0"/>
                      </a:br>
                      <a:r>
                        <a:rPr lang="de-DE" sz="1800" dirty="0"/>
                        <a:t>(WLAN, aktuelle Rahmenbedingungen, …)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44612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Interne Vorbesprechung des Besuchsteams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70428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dirty="0"/>
                        <a:t>Abend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800" dirty="0"/>
                        <a:t>informelle Gespräche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de-DE" sz="1800" dirty="0"/>
                        <a:t>Kurzabfrage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800" dirty="0"/>
                        <a:t>Gespräche mit Erz.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800" dirty="0"/>
                        <a:t>Gespräche mit LuL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800" dirty="0"/>
                        <a:t>Gespräche mit SuS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7449160"/>
                  </a:ext>
                </a:extLst>
              </a:tr>
              <a:tr h="370840">
                <a:tc rowSpan="2">
                  <a:txBody>
                    <a:bodyPr/>
                    <a:lstStyle/>
                    <a:p>
                      <a:r>
                        <a:rPr lang="de-DE" dirty="0"/>
                        <a:t>2. Tag</a:t>
                      </a:r>
                    </a:p>
                    <a:p>
                      <a:r>
                        <a:rPr lang="de-DE" dirty="0"/>
                        <a:t>Vormittag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dirty="0"/>
                        <a:t>Begrüßung im Kollegium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19304902"/>
                  </a:ext>
                </a:extLst>
              </a:tr>
              <a:tr h="238438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800" dirty="0"/>
                        <a:t>Besuch der Daltonstunden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800" dirty="0"/>
                        <a:t>Gespräche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4501211"/>
                  </a:ext>
                </a:extLst>
              </a:tr>
              <a:tr h="741680">
                <a:tc>
                  <a:txBody>
                    <a:bodyPr/>
                    <a:lstStyle/>
                    <a:p>
                      <a:pPr lvl="0"/>
                      <a:r>
                        <a:rPr lang="de-DE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Nachmittag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Auswertung der Abfragen, Gespräche und Unterrichtsbeobachtungen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Vorbereitung der Rückmeldung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Rückmeldung an die SL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Rückmeldung an die Schule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de-DE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17453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/>
                      <a:r>
                        <a:rPr lang="de-DE" sz="1800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Tag (optional)</a:t>
                      </a:r>
                      <a:br>
                        <a:rPr lang="de-DE" sz="1800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de-DE" sz="1800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Vormittag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de-DE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de-DE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22200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11068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4FEAFCD-496B-A8E1-87CB-CC02856F68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079182" cy="1325563"/>
          </a:xfrm>
        </p:spPr>
        <p:txBody>
          <a:bodyPr/>
          <a:lstStyle/>
          <a:p>
            <a:r>
              <a:rPr lang="de-DE" dirty="0"/>
              <a:t>Der 1. Schritt: </a:t>
            </a:r>
            <a:br>
              <a:rPr lang="de-DE" dirty="0"/>
            </a:br>
            <a:r>
              <a:rPr lang="de-DE" dirty="0"/>
              <a:t>Erstellung des Dalton Development Plans</a:t>
            </a:r>
          </a:p>
        </p:txBody>
      </p:sp>
      <p:sp>
        <p:nvSpPr>
          <p:cNvPr id="15" name="Textfeld 14">
            <a:extLst>
              <a:ext uri="{FF2B5EF4-FFF2-40B4-BE49-F238E27FC236}">
                <a16:creationId xmlns:a16="http://schemas.microsoft.com/office/drawing/2014/main" id="{89BD413C-5E27-1288-EA29-C887D0057331}"/>
              </a:ext>
            </a:extLst>
          </p:cNvPr>
          <p:cNvSpPr txBox="1"/>
          <p:nvPr/>
        </p:nvSpPr>
        <p:spPr>
          <a:xfrm>
            <a:off x="838200" y="5623151"/>
            <a:ext cx="83547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SL legt die ausgefüllt online-Abfrage spätestens 1 Monat vor dem Besuch dem Team vor.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82D2FA6F-4B20-4DBD-B787-9FC2095FF2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895061"/>
            <a:ext cx="6201651" cy="348791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Textfeld 4">
            <a:extLst>
              <a:ext uri="{FF2B5EF4-FFF2-40B4-BE49-F238E27FC236}">
                <a16:creationId xmlns:a16="http://schemas.microsoft.com/office/drawing/2014/main" id="{FFB2FA06-3F4B-CE5B-2F75-134F38F1349A}"/>
              </a:ext>
            </a:extLst>
          </p:cNvPr>
          <p:cNvSpPr txBox="1"/>
          <p:nvPr/>
        </p:nvSpPr>
        <p:spPr>
          <a:xfrm>
            <a:off x="7394713" y="1930860"/>
            <a:ext cx="4630563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de-DE" sz="2400" dirty="0"/>
              <a:t>Allgemeine Daten (1-17)</a:t>
            </a:r>
          </a:p>
          <a:p>
            <a:pPr marL="342900" indent="-342900">
              <a:buFont typeface="+mj-lt"/>
              <a:buAutoNum type="arabicPeriod"/>
            </a:pPr>
            <a:r>
              <a:rPr lang="de-DE" sz="2400" dirty="0"/>
              <a:t>Entwicklungsprozess (16-23)</a:t>
            </a:r>
          </a:p>
          <a:p>
            <a:pPr marL="342900" indent="-342900">
              <a:buFont typeface="+mj-lt"/>
              <a:buAutoNum type="arabicPeriod"/>
            </a:pPr>
            <a:r>
              <a:rPr lang="de-DE" sz="2400" dirty="0"/>
              <a:t>Organisation von Dalton (24-44)</a:t>
            </a:r>
          </a:p>
          <a:p>
            <a:pPr marL="342900" indent="-342900">
              <a:buFont typeface="+mj-lt"/>
              <a:buAutoNum type="arabicPeriod"/>
            </a:pPr>
            <a:r>
              <a:rPr lang="de-DE" sz="2400" dirty="0"/>
              <a:t>Freiheit in Gebundenheit (45-49)</a:t>
            </a:r>
          </a:p>
          <a:p>
            <a:pPr marL="342900" indent="-342900">
              <a:buFont typeface="+mj-lt"/>
              <a:buAutoNum type="arabicPeriod"/>
            </a:pPr>
            <a:r>
              <a:rPr lang="de-DE" sz="2400" dirty="0"/>
              <a:t>Verantwortung (50-69)</a:t>
            </a:r>
          </a:p>
          <a:p>
            <a:pPr marL="342900" indent="-342900">
              <a:buFont typeface="+mj-lt"/>
              <a:buAutoNum type="arabicPeriod"/>
            </a:pPr>
            <a:r>
              <a:rPr lang="de-DE" sz="2400" dirty="0"/>
              <a:t>Selbstständigkeit (70-75)</a:t>
            </a:r>
          </a:p>
          <a:p>
            <a:pPr marL="342900" indent="-342900">
              <a:buFont typeface="+mj-lt"/>
              <a:buAutoNum type="arabicPeriod"/>
            </a:pPr>
            <a:r>
              <a:rPr lang="de-DE" sz="2400" dirty="0"/>
              <a:t>Zusammenarbeit (76-81)</a:t>
            </a:r>
          </a:p>
          <a:p>
            <a:pPr marL="342900" indent="-342900">
              <a:buFont typeface="+mj-lt"/>
              <a:buAutoNum type="arabicPeriod"/>
            </a:pPr>
            <a:r>
              <a:rPr lang="de-DE" sz="2400" dirty="0"/>
              <a:t>Reflexion (82-91)</a:t>
            </a:r>
          </a:p>
          <a:p>
            <a:pPr marL="342900" indent="-342900">
              <a:buFont typeface="+mj-lt"/>
              <a:buAutoNum type="arabicPeriod"/>
            </a:pPr>
            <a:r>
              <a:rPr lang="de-DE" sz="2400" dirty="0"/>
              <a:t>Schulentwicklung (92-96)</a:t>
            </a:r>
          </a:p>
        </p:txBody>
      </p:sp>
    </p:spTree>
    <p:extLst>
      <p:ext uri="{BB962C8B-B14F-4D97-AF65-F5344CB8AC3E}">
        <p14:creationId xmlns:p14="http://schemas.microsoft.com/office/powerpoint/2010/main" val="2687574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2BE2B8B-3AEB-589C-BBF5-F0BEC5FFBD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1074" y="1396686"/>
            <a:ext cx="3240506" cy="406462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Warum sollte meine Schule da mitmachen?</a:t>
            </a:r>
          </a:p>
        </p:txBody>
      </p:sp>
      <p:sp>
        <p:nvSpPr>
          <p:cNvPr id="21" name="Arc 20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DFC91B1C-2EB2-E046-B27A-CECFCCDC9319}"/>
              </a:ext>
            </a:extLst>
          </p:cNvPr>
          <p:cNvSpPr txBox="1"/>
          <p:nvPr/>
        </p:nvSpPr>
        <p:spPr>
          <a:xfrm>
            <a:off x="5112056" y="1267936"/>
            <a:ext cx="6582323" cy="516118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Von der </a:t>
            </a:r>
            <a:r>
              <a:rPr lang="en-US" sz="2400" dirty="0" err="1"/>
              <a:t>Vorbereitung</a:t>
            </a:r>
            <a:r>
              <a:rPr lang="en-US" sz="2400" dirty="0"/>
              <a:t> bis </a:t>
            </a:r>
            <a:r>
              <a:rPr lang="en-US" sz="2400" dirty="0" err="1"/>
              <a:t>zur</a:t>
            </a:r>
            <a:r>
              <a:rPr lang="en-US" sz="2400" dirty="0"/>
              <a:t> </a:t>
            </a:r>
            <a:r>
              <a:rPr lang="en-US" sz="2400" dirty="0" err="1"/>
              <a:t>Durchführung</a:t>
            </a:r>
            <a:r>
              <a:rPr lang="en-US" sz="2400" dirty="0"/>
              <a:t> und </a:t>
            </a:r>
            <a:r>
              <a:rPr lang="en-US" sz="2400" dirty="0" err="1"/>
              <a:t>Reflexion</a:t>
            </a:r>
            <a:r>
              <a:rPr lang="en-US" sz="2400" dirty="0"/>
              <a:t>: </a:t>
            </a:r>
            <a:r>
              <a:rPr lang="en-US" sz="2400" dirty="0" err="1"/>
              <a:t>gemeinschaftlicher</a:t>
            </a:r>
            <a:r>
              <a:rPr lang="en-US" sz="2400" dirty="0"/>
              <a:t> </a:t>
            </a:r>
            <a:r>
              <a:rPr lang="en-US" sz="2400" dirty="0" err="1"/>
              <a:t>Prozess</a:t>
            </a:r>
            <a:r>
              <a:rPr lang="en-US" sz="2400" dirty="0"/>
              <a:t>, der </a:t>
            </a:r>
            <a:r>
              <a:rPr lang="en-US" sz="2400" dirty="0" err="1"/>
              <a:t>zum</a:t>
            </a:r>
            <a:r>
              <a:rPr lang="en-US" sz="2400" dirty="0"/>
              <a:t> </a:t>
            </a:r>
            <a:r>
              <a:rPr lang="en-US" sz="2400" dirty="0" err="1"/>
              <a:t>Nachdenken</a:t>
            </a:r>
            <a:r>
              <a:rPr lang="en-US" sz="2400" dirty="0"/>
              <a:t> </a:t>
            </a:r>
            <a:r>
              <a:rPr lang="en-US" sz="2400" dirty="0" err="1"/>
              <a:t>anregt</a:t>
            </a:r>
            <a:r>
              <a:rPr lang="en-US" sz="2400" dirty="0"/>
              <a:t>.</a:t>
            </a:r>
            <a:endParaRPr lang="en-US" sz="2400" dirty="0">
              <a:ea typeface="Calibri"/>
              <a:cs typeface="Calibri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Alle am </a:t>
            </a:r>
            <a:r>
              <a:rPr lang="en-US" sz="2400" dirty="0" err="1"/>
              <a:t>Schulleben</a:t>
            </a:r>
            <a:r>
              <a:rPr lang="en-US" sz="2400" dirty="0"/>
              <a:t> </a:t>
            </a:r>
            <a:r>
              <a:rPr lang="en-US" sz="2400" dirty="0" err="1"/>
              <a:t>Beteiligten</a:t>
            </a:r>
            <a:r>
              <a:rPr lang="en-US" sz="2400" dirty="0"/>
              <a:t> </a:t>
            </a:r>
            <a:r>
              <a:rPr lang="en-US" sz="2400" dirty="0" err="1"/>
              <a:t>kommen</a:t>
            </a:r>
            <a:r>
              <a:rPr lang="en-US" sz="2400" dirty="0"/>
              <a:t> </a:t>
            </a:r>
            <a:r>
              <a:rPr lang="en-US" sz="2400" dirty="0" err="1"/>
              <a:t>zu</a:t>
            </a:r>
            <a:r>
              <a:rPr lang="en-US" sz="2400" dirty="0"/>
              <a:t> Wort. </a:t>
            </a:r>
            <a:endParaRPr lang="en-US" sz="2400">
              <a:ea typeface="Calibri"/>
              <a:cs typeface="Calibri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 err="1"/>
              <a:t>Standardisierte</a:t>
            </a:r>
            <a:r>
              <a:rPr lang="en-US" sz="2400" dirty="0"/>
              <a:t> </a:t>
            </a:r>
            <a:r>
              <a:rPr lang="en-US" sz="2400" dirty="0" err="1"/>
              <a:t>Fragen</a:t>
            </a:r>
            <a:r>
              <a:rPr lang="en-US" sz="2400" dirty="0"/>
              <a:t> und </a:t>
            </a:r>
            <a:r>
              <a:rPr lang="en-US" sz="2400" dirty="0" err="1"/>
              <a:t>Kriterien</a:t>
            </a:r>
            <a:r>
              <a:rPr lang="en-US" sz="2400" dirty="0"/>
              <a:t> </a:t>
            </a:r>
            <a:r>
              <a:rPr lang="en-US" sz="2400" dirty="0" err="1"/>
              <a:t>geben</a:t>
            </a:r>
            <a:r>
              <a:rPr lang="en-US" sz="2400" dirty="0"/>
              <a:t> Aufschluss </a:t>
            </a:r>
            <a:r>
              <a:rPr lang="en-US" sz="2400" dirty="0" err="1"/>
              <a:t>darüber</a:t>
            </a:r>
            <a:r>
              <a:rPr lang="en-US" sz="2400" dirty="0"/>
              <a:t>, wo die </a:t>
            </a:r>
            <a:r>
              <a:rPr lang="en-US" sz="2400" dirty="0" err="1"/>
              <a:t>Erfolge</a:t>
            </a:r>
            <a:r>
              <a:rPr lang="en-US" sz="2400" dirty="0"/>
              <a:t> </a:t>
            </a:r>
            <a:r>
              <a:rPr lang="en-US" sz="2400" dirty="0" err="1"/>
              <a:t>einer</a:t>
            </a:r>
            <a:r>
              <a:rPr lang="en-US" sz="2400" dirty="0"/>
              <a:t> Schule </a:t>
            </a:r>
            <a:r>
              <a:rPr lang="en-US" sz="2400" dirty="0" err="1"/>
              <a:t>liegen</a:t>
            </a:r>
            <a:r>
              <a:rPr lang="en-US" sz="2400" dirty="0"/>
              <a:t> und wo </a:t>
            </a:r>
            <a:r>
              <a:rPr lang="en-US" sz="2400" dirty="0" err="1"/>
              <a:t>Entwicklungsspielräume</a:t>
            </a:r>
            <a:r>
              <a:rPr lang="en-US" sz="2400" dirty="0"/>
              <a:t> </a:t>
            </a:r>
            <a:r>
              <a:rPr lang="en-US" sz="2400" dirty="0" err="1"/>
              <a:t>sind</a:t>
            </a:r>
            <a:r>
              <a:rPr lang="en-US" sz="2400" dirty="0"/>
              <a:t>.</a:t>
            </a:r>
            <a:endParaRPr lang="en-US" sz="2400">
              <a:ea typeface="Calibri"/>
              <a:cs typeface="Calibri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"Blick von </a:t>
            </a:r>
            <a:r>
              <a:rPr lang="en-US" sz="2400" dirty="0" err="1"/>
              <a:t>außen</a:t>
            </a:r>
            <a:r>
              <a:rPr lang="en-US" sz="2400" dirty="0"/>
              <a:t>" </a:t>
            </a:r>
            <a:r>
              <a:rPr lang="en-US" sz="2400" dirty="0" err="1"/>
              <a:t>bietet</a:t>
            </a:r>
            <a:r>
              <a:rPr lang="en-US" sz="2400" dirty="0"/>
              <a:t> </a:t>
            </a:r>
            <a:r>
              <a:rPr lang="en-US" sz="2400" dirty="0" err="1"/>
              <a:t>ganz</a:t>
            </a:r>
            <a:r>
              <a:rPr lang="en-US" sz="2400" dirty="0"/>
              <a:t> </a:t>
            </a:r>
            <a:r>
              <a:rPr lang="en-US" sz="2400" dirty="0" err="1"/>
              <a:t>neue</a:t>
            </a:r>
            <a:r>
              <a:rPr lang="en-US" sz="2400" dirty="0"/>
              <a:t> </a:t>
            </a:r>
            <a:r>
              <a:rPr lang="en-US" sz="2400" dirty="0" err="1"/>
              <a:t>Perspektiven</a:t>
            </a:r>
            <a:r>
              <a:rPr lang="en-US" sz="2400" dirty="0"/>
              <a:t>.</a:t>
            </a:r>
            <a:endParaRPr lang="en-US" sz="2400">
              <a:ea typeface="Calibri"/>
              <a:cs typeface="Calibri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Ein (Dalton-) </a:t>
            </a:r>
            <a:r>
              <a:rPr lang="en-US" sz="2400" dirty="0" err="1"/>
              <a:t>erfahrenes</a:t>
            </a:r>
            <a:r>
              <a:rPr lang="en-US" sz="2400" dirty="0"/>
              <a:t> </a:t>
            </a:r>
            <a:r>
              <a:rPr lang="en-US" sz="2400" dirty="0" err="1"/>
              <a:t>Besuchsteam</a:t>
            </a:r>
            <a:r>
              <a:rPr lang="en-US" sz="2400" dirty="0"/>
              <a:t> </a:t>
            </a:r>
            <a:r>
              <a:rPr lang="en-US" sz="2400" dirty="0" err="1"/>
              <a:t>bietet</a:t>
            </a:r>
            <a:r>
              <a:rPr lang="en-US" sz="2400" dirty="0"/>
              <a:t> </a:t>
            </a:r>
            <a:r>
              <a:rPr lang="en-US" sz="2400" dirty="0" err="1"/>
              <a:t>zu</a:t>
            </a:r>
            <a:r>
              <a:rPr lang="en-US" sz="2400" dirty="0"/>
              <a:t> den </a:t>
            </a:r>
            <a:r>
              <a:rPr lang="en-US" sz="2400" dirty="0" err="1"/>
              <a:t>Entwicklungsfeldern</a:t>
            </a:r>
            <a:r>
              <a:rPr lang="en-US" sz="2400" dirty="0"/>
              <a:t> Ideen und </a:t>
            </a:r>
            <a:r>
              <a:rPr lang="en-US" sz="2400" dirty="0" err="1"/>
              <a:t>Hilfestellungen</a:t>
            </a:r>
            <a:r>
              <a:rPr lang="en-US" sz="2400" dirty="0"/>
              <a:t> an. </a:t>
            </a:r>
            <a:endParaRPr lang="en-US" sz="2400">
              <a:ea typeface="Calibri"/>
              <a:cs typeface="Calibri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Für </a:t>
            </a:r>
            <a:r>
              <a:rPr lang="en-US" sz="2400" dirty="0" err="1"/>
              <a:t>Mitglieder</a:t>
            </a:r>
            <a:r>
              <a:rPr lang="en-US" sz="2400" dirty="0"/>
              <a:t> der </a:t>
            </a:r>
            <a:r>
              <a:rPr lang="en-US" sz="2400" dirty="0" err="1"/>
              <a:t>Daltonvereinigung</a:t>
            </a:r>
            <a:r>
              <a:rPr lang="en-US" sz="2400" dirty="0"/>
              <a:t> </a:t>
            </a:r>
            <a:r>
              <a:rPr lang="en-US" sz="2400" dirty="0" err="1"/>
              <a:t>ist</a:t>
            </a:r>
            <a:r>
              <a:rPr lang="en-US" sz="2400" dirty="0"/>
              <a:t> die </a:t>
            </a:r>
            <a:r>
              <a:rPr lang="en-US" sz="2400" dirty="0" err="1"/>
              <a:t>Beratung</a:t>
            </a:r>
            <a:r>
              <a:rPr lang="en-US" sz="2400" dirty="0"/>
              <a:t> und </a:t>
            </a:r>
            <a:r>
              <a:rPr lang="en-US" sz="2400" dirty="0" err="1"/>
              <a:t>Zertifizierung</a:t>
            </a:r>
            <a:r>
              <a:rPr lang="en-US" sz="2400" dirty="0"/>
              <a:t> </a:t>
            </a:r>
            <a:r>
              <a:rPr lang="en-US" sz="2400" dirty="0" err="1"/>
              <a:t>kostenlos</a:t>
            </a:r>
            <a:r>
              <a:rPr lang="en-US" sz="2400" dirty="0"/>
              <a:t>!</a:t>
            </a:r>
            <a:endParaRPr lang="en-US" sz="2400">
              <a:ea typeface="Calibri"/>
              <a:cs typeface="Calibri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1390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2E7CC5-C78B-4EBD-9565-3FA00FAA6C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2" descr="Schüler im Unterricht">
            <a:extLst>
              <a:ext uri="{FF2B5EF4-FFF2-40B4-BE49-F238E27FC236}">
                <a16:creationId xmlns:a16="http://schemas.microsoft.com/office/drawing/2014/main" id="{B1E00DCC-F028-E592-EC9C-23013F1EB9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764988" y="1276304"/>
            <a:ext cx="3368969" cy="4305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3A4529A5-F675-429F-8044-01372BB134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29992" y="0"/>
            <a:ext cx="7562008" cy="6858000"/>
          </a:xfrm>
          <a:custGeom>
            <a:avLst/>
            <a:gdLst>
              <a:gd name="connsiteX0" fmla="*/ 7529613 w 7529613"/>
              <a:gd name="connsiteY0" fmla="*/ 0 h 6858000"/>
              <a:gd name="connsiteX1" fmla="*/ 1222331 w 7529613"/>
              <a:gd name="connsiteY1" fmla="*/ 0 h 6858000"/>
              <a:gd name="connsiteX2" fmla="*/ 1126483 w 7529613"/>
              <a:gd name="connsiteY2" fmla="*/ 148742 h 6858000"/>
              <a:gd name="connsiteX3" fmla="*/ 767554 w 7529613"/>
              <a:gd name="connsiteY3" fmla="*/ 819975 h 6858000"/>
              <a:gd name="connsiteX4" fmla="*/ 742103 w 7529613"/>
              <a:gd name="connsiteY4" fmla="*/ 854514 h 6858000"/>
              <a:gd name="connsiteX5" fmla="*/ 785881 w 7529613"/>
              <a:gd name="connsiteY5" fmla="*/ 750263 h 6858000"/>
              <a:gd name="connsiteX6" fmla="*/ 978978 w 7529613"/>
              <a:gd name="connsiteY6" fmla="*/ 331786 h 6858000"/>
              <a:gd name="connsiteX7" fmla="*/ 1155717 w 7529613"/>
              <a:gd name="connsiteY7" fmla="*/ 0 h 6858000"/>
              <a:gd name="connsiteX8" fmla="*/ 1098249 w 7529613"/>
              <a:gd name="connsiteY8" fmla="*/ 0 h 6858000"/>
              <a:gd name="connsiteX9" fmla="*/ 991458 w 7529613"/>
              <a:gd name="connsiteY9" fmla="*/ 196614 h 6858000"/>
              <a:gd name="connsiteX10" fmla="*/ 493941 w 7529613"/>
              <a:gd name="connsiteY10" fmla="*/ 1371196 h 6858000"/>
              <a:gd name="connsiteX11" fmla="*/ 46485 w 7529613"/>
              <a:gd name="connsiteY11" fmla="*/ 3331516 h 6858000"/>
              <a:gd name="connsiteX12" fmla="*/ 12252 w 7529613"/>
              <a:gd name="connsiteY12" fmla="*/ 4357388 h 6858000"/>
              <a:gd name="connsiteX13" fmla="*/ 170821 w 7529613"/>
              <a:gd name="connsiteY13" fmla="*/ 5552906 h 6858000"/>
              <a:gd name="connsiteX14" fmla="*/ 537265 w 7529613"/>
              <a:gd name="connsiteY14" fmla="*/ 6828295 h 6858000"/>
              <a:gd name="connsiteX15" fmla="*/ 549692 w 7529613"/>
              <a:gd name="connsiteY15" fmla="*/ 6858000 h 6858000"/>
              <a:gd name="connsiteX16" fmla="*/ 602234 w 7529613"/>
              <a:gd name="connsiteY16" fmla="*/ 6858000 h 6858000"/>
              <a:gd name="connsiteX17" fmla="*/ 595414 w 7529613"/>
              <a:gd name="connsiteY17" fmla="*/ 6841549 h 6858000"/>
              <a:gd name="connsiteX18" fmla="*/ 364260 w 7529613"/>
              <a:gd name="connsiteY18" fmla="*/ 6142729 h 6858000"/>
              <a:gd name="connsiteX19" fmla="*/ 213071 w 7529613"/>
              <a:gd name="connsiteY19" fmla="*/ 5513923 h 6858000"/>
              <a:gd name="connsiteX20" fmla="*/ 211290 w 7529613"/>
              <a:gd name="connsiteY20" fmla="*/ 5480401 h 6858000"/>
              <a:gd name="connsiteX21" fmla="*/ 311446 w 7529613"/>
              <a:gd name="connsiteY21" fmla="*/ 5830359 h 6858000"/>
              <a:gd name="connsiteX22" fmla="*/ 622963 w 7529613"/>
              <a:gd name="connsiteY22" fmla="*/ 6670527 h 6858000"/>
              <a:gd name="connsiteX23" fmla="*/ 710464 w 7529613"/>
              <a:gd name="connsiteY23" fmla="*/ 6858000 h 6858000"/>
              <a:gd name="connsiteX24" fmla="*/ 7529613 w 7529613"/>
              <a:gd name="connsiteY2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7529613" h="6858000">
                <a:moveTo>
                  <a:pt x="7529613" y="0"/>
                </a:moveTo>
                <a:lnTo>
                  <a:pt x="1222331" y="0"/>
                </a:lnTo>
                <a:lnTo>
                  <a:pt x="1126483" y="148742"/>
                </a:lnTo>
                <a:cubicBezTo>
                  <a:pt x="995323" y="365513"/>
                  <a:pt x="876174" y="589569"/>
                  <a:pt x="767554" y="819975"/>
                </a:cubicBezTo>
                <a:cubicBezTo>
                  <a:pt x="762210" y="833492"/>
                  <a:pt x="753441" y="845393"/>
                  <a:pt x="742103" y="854514"/>
                </a:cubicBezTo>
                <a:cubicBezTo>
                  <a:pt x="756737" y="819849"/>
                  <a:pt x="770991" y="784928"/>
                  <a:pt x="785881" y="750263"/>
                </a:cubicBezTo>
                <a:cubicBezTo>
                  <a:pt x="846713" y="608712"/>
                  <a:pt x="910948" y="469145"/>
                  <a:pt x="978978" y="331786"/>
                </a:cubicBezTo>
                <a:lnTo>
                  <a:pt x="1155717" y="0"/>
                </a:lnTo>
                <a:lnTo>
                  <a:pt x="1098249" y="0"/>
                </a:lnTo>
                <a:lnTo>
                  <a:pt x="991458" y="196614"/>
                </a:lnTo>
                <a:cubicBezTo>
                  <a:pt x="797017" y="573253"/>
                  <a:pt x="633548" y="966066"/>
                  <a:pt x="493941" y="1371196"/>
                </a:cubicBezTo>
                <a:cubicBezTo>
                  <a:pt x="276630" y="2007265"/>
                  <a:pt x="126659" y="2664286"/>
                  <a:pt x="46485" y="3331516"/>
                </a:cubicBezTo>
                <a:cubicBezTo>
                  <a:pt x="4488" y="3672965"/>
                  <a:pt x="-14219" y="4013908"/>
                  <a:pt x="12252" y="4357388"/>
                </a:cubicBezTo>
                <a:cubicBezTo>
                  <a:pt x="43558" y="4758899"/>
                  <a:pt x="90773" y="5157998"/>
                  <a:pt x="170821" y="5552906"/>
                </a:cubicBezTo>
                <a:cubicBezTo>
                  <a:pt x="259109" y="5988893"/>
                  <a:pt x="378967" y="6414594"/>
                  <a:pt x="537265" y="6828295"/>
                </a:cubicBezTo>
                <a:lnTo>
                  <a:pt x="549692" y="6858000"/>
                </a:lnTo>
                <a:lnTo>
                  <a:pt x="602234" y="6858000"/>
                </a:lnTo>
                <a:lnTo>
                  <a:pt x="595414" y="6841549"/>
                </a:lnTo>
                <a:cubicBezTo>
                  <a:pt x="507884" y="6614016"/>
                  <a:pt x="431296" y="6380817"/>
                  <a:pt x="364260" y="6142729"/>
                </a:cubicBezTo>
                <a:cubicBezTo>
                  <a:pt x="305974" y="5935370"/>
                  <a:pt x="262958" y="5723695"/>
                  <a:pt x="213071" y="5513923"/>
                </a:cubicBezTo>
                <a:cubicBezTo>
                  <a:pt x="211892" y="5502788"/>
                  <a:pt x="211299" y="5491601"/>
                  <a:pt x="211290" y="5480401"/>
                </a:cubicBezTo>
                <a:cubicBezTo>
                  <a:pt x="247814" y="5607635"/>
                  <a:pt x="276958" y="5719759"/>
                  <a:pt x="311446" y="5830359"/>
                </a:cubicBezTo>
                <a:cubicBezTo>
                  <a:pt x="401357" y="6118381"/>
                  <a:pt x="505060" y="6398531"/>
                  <a:pt x="622963" y="6670527"/>
                </a:cubicBezTo>
                <a:lnTo>
                  <a:pt x="710464" y="6858000"/>
                </a:lnTo>
                <a:lnTo>
                  <a:pt x="7529613" y="6858000"/>
                </a:lnTo>
                <a:close/>
              </a:path>
            </a:pathLst>
          </a:custGeom>
          <a:solidFill>
            <a:schemeClr val="accent2"/>
          </a:solidFill>
          <a:ln w="685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2202F36B-98DB-54A8-D780-4B18755848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22061" y="762538"/>
            <a:ext cx="5649349" cy="3199862"/>
          </a:xfrm>
        </p:spPr>
        <p:txBody>
          <a:bodyPr anchor="b">
            <a:normAutofit/>
          </a:bodyPr>
          <a:lstStyle/>
          <a:p>
            <a:pPr algn="l"/>
            <a:r>
              <a:rPr lang="de-DE" sz="4100">
                <a:solidFill>
                  <a:srgbClr val="FFFFFF"/>
                </a:solidFill>
              </a:rPr>
              <a:t>Wir freuen uns auf die Zusammenarbeit mit Ihnen.</a:t>
            </a:r>
            <a:br>
              <a:rPr lang="de-DE" sz="4100">
                <a:solidFill>
                  <a:srgbClr val="FFFFFF"/>
                </a:solidFill>
              </a:rPr>
            </a:br>
            <a:r>
              <a:rPr lang="de-DE" sz="4100" i="1">
                <a:solidFill>
                  <a:srgbClr val="FFFFFF"/>
                </a:solidFill>
                <a:latin typeface="Bradley Hand ITC" panose="03070402050302030203" pitchFamily="66" charset="77"/>
              </a:rPr>
              <a:t>Das Besuchsteam der DVD</a:t>
            </a:r>
          </a:p>
        </p:txBody>
      </p:sp>
      <p:sp>
        <p:nvSpPr>
          <p:cNvPr id="13" name="sketch line">
            <a:extLst>
              <a:ext uri="{FF2B5EF4-FFF2-40B4-BE49-F238E27FC236}">
                <a16:creationId xmlns:a16="http://schemas.microsoft.com/office/drawing/2014/main" id="{63DAB858-5A0C-4AFF-AAC6-705EDF8DB7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17682" y="4043302"/>
            <a:ext cx="5303520" cy="18288"/>
          </a:xfrm>
          <a:custGeom>
            <a:avLst/>
            <a:gdLst>
              <a:gd name="csX0" fmla="*/ 0 w 5303520"/>
              <a:gd name="csY0" fmla="*/ 0 h 18288"/>
              <a:gd name="csX1" fmla="*/ 556870 w 5303520"/>
              <a:gd name="csY1" fmla="*/ 0 h 18288"/>
              <a:gd name="csX2" fmla="*/ 1272845 w 5303520"/>
              <a:gd name="csY2" fmla="*/ 0 h 18288"/>
              <a:gd name="csX3" fmla="*/ 1882750 w 5303520"/>
              <a:gd name="csY3" fmla="*/ 0 h 18288"/>
              <a:gd name="csX4" fmla="*/ 2439619 w 5303520"/>
              <a:gd name="csY4" fmla="*/ 0 h 18288"/>
              <a:gd name="csX5" fmla="*/ 3155594 w 5303520"/>
              <a:gd name="csY5" fmla="*/ 0 h 18288"/>
              <a:gd name="csX6" fmla="*/ 3818534 w 5303520"/>
              <a:gd name="csY6" fmla="*/ 0 h 18288"/>
              <a:gd name="csX7" fmla="*/ 4481474 w 5303520"/>
              <a:gd name="csY7" fmla="*/ 0 h 18288"/>
              <a:gd name="csX8" fmla="*/ 5303520 w 5303520"/>
              <a:gd name="csY8" fmla="*/ 0 h 18288"/>
              <a:gd name="csX9" fmla="*/ 5303520 w 5303520"/>
              <a:gd name="csY9" fmla="*/ 18288 h 18288"/>
              <a:gd name="csX10" fmla="*/ 4746650 w 5303520"/>
              <a:gd name="csY10" fmla="*/ 18288 h 18288"/>
              <a:gd name="csX11" fmla="*/ 4242816 w 5303520"/>
              <a:gd name="csY11" fmla="*/ 18288 h 18288"/>
              <a:gd name="csX12" fmla="*/ 3526841 w 5303520"/>
              <a:gd name="csY12" fmla="*/ 18288 h 18288"/>
              <a:gd name="csX13" fmla="*/ 2969971 w 5303520"/>
              <a:gd name="csY13" fmla="*/ 18288 h 18288"/>
              <a:gd name="csX14" fmla="*/ 2253996 w 5303520"/>
              <a:gd name="csY14" fmla="*/ 18288 h 18288"/>
              <a:gd name="csX15" fmla="*/ 1484986 w 5303520"/>
              <a:gd name="csY15" fmla="*/ 18288 h 18288"/>
              <a:gd name="csX16" fmla="*/ 875081 w 5303520"/>
              <a:gd name="csY16" fmla="*/ 18288 h 18288"/>
              <a:gd name="csX17" fmla="*/ 0 w 5303520"/>
              <a:gd name="csY17" fmla="*/ 18288 h 18288"/>
              <a:gd name="csX18" fmla="*/ 0 w 530352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303520" h="18288" fill="none" extrusionOk="0">
                <a:moveTo>
                  <a:pt x="0" y="0"/>
                </a:moveTo>
                <a:cubicBezTo>
                  <a:pt x="191807" y="-19560"/>
                  <a:pt x="373092" y="14032"/>
                  <a:pt x="556870" y="0"/>
                </a:cubicBezTo>
                <a:cubicBezTo>
                  <a:pt x="740648" y="-14032"/>
                  <a:pt x="1109645" y="5886"/>
                  <a:pt x="1272845" y="0"/>
                </a:cubicBezTo>
                <a:cubicBezTo>
                  <a:pt x="1436045" y="-5886"/>
                  <a:pt x="1723352" y="-21940"/>
                  <a:pt x="1882750" y="0"/>
                </a:cubicBezTo>
                <a:cubicBezTo>
                  <a:pt x="2042148" y="21940"/>
                  <a:pt x="2308812" y="-23394"/>
                  <a:pt x="2439619" y="0"/>
                </a:cubicBezTo>
                <a:cubicBezTo>
                  <a:pt x="2570426" y="23394"/>
                  <a:pt x="2936980" y="-3315"/>
                  <a:pt x="3155594" y="0"/>
                </a:cubicBezTo>
                <a:cubicBezTo>
                  <a:pt x="3374208" y="3315"/>
                  <a:pt x="3528026" y="24519"/>
                  <a:pt x="3818534" y="0"/>
                </a:cubicBezTo>
                <a:cubicBezTo>
                  <a:pt x="4109042" y="-24519"/>
                  <a:pt x="4161759" y="-18720"/>
                  <a:pt x="4481474" y="0"/>
                </a:cubicBezTo>
                <a:cubicBezTo>
                  <a:pt x="4801189" y="18720"/>
                  <a:pt x="5011126" y="27308"/>
                  <a:pt x="5303520" y="0"/>
                </a:cubicBezTo>
                <a:cubicBezTo>
                  <a:pt x="5304050" y="6954"/>
                  <a:pt x="5304254" y="12839"/>
                  <a:pt x="5303520" y="18288"/>
                </a:cubicBezTo>
                <a:cubicBezTo>
                  <a:pt x="5132450" y="501"/>
                  <a:pt x="4953391" y="18714"/>
                  <a:pt x="4746650" y="18288"/>
                </a:cubicBezTo>
                <a:cubicBezTo>
                  <a:pt x="4539909" y="17863"/>
                  <a:pt x="4361261" y="7168"/>
                  <a:pt x="4242816" y="18288"/>
                </a:cubicBezTo>
                <a:cubicBezTo>
                  <a:pt x="4124371" y="29408"/>
                  <a:pt x="3754907" y="21026"/>
                  <a:pt x="3526841" y="18288"/>
                </a:cubicBezTo>
                <a:cubicBezTo>
                  <a:pt x="3298775" y="15550"/>
                  <a:pt x="3164473" y="3913"/>
                  <a:pt x="2969971" y="18288"/>
                </a:cubicBezTo>
                <a:cubicBezTo>
                  <a:pt x="2775469" y="32664"/>
                  <a:pt x="2608536" y="2050"/>
                  <a:pt x="2253996" y="18288"/>
                </a:cubicBezTo>
                <a:cubicBezTo>
                  <a:pt x="1899456" y="34526"/>
                  <a:pt x="1752044" y="28789"/>
                  <a:pt x="1484986" y="18288"/>
                </a:cubicBezTo>
                <a:cubicBezTo>
                  <a:pt x="1217928" y="7788"/>
                  <a:pt x="1060609" y="-4784"/>
                  <a:pt x="875081" y="18288"/>
                </a:cubicBezTo>
                <a:cubicBezTo>
                  <a:pt x="689553" y="41360"/>
                  <a:pt x="188846" y="25228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303520" h="18288" stroke="0" extrusionOk="0">
                <a:moveTo>
                  <a:pt x="0" y="0"/>
                </a:moveTo>
                <a:cubicBezTo>
                  <a:pt x="181149" y="2038"/>
                  <a:pt x="442175" y="-27591"/>
                  <a:pt x="609905" y="0"/>
                </a:cubicBezTo>
                <a:cubicBezTo>
                  <a:pt x="777636" y="27591"/>
                  <a:pt x="947554" y="-24271"/>
                  <a:pt x="1113739" y="0"/>
                </a:cubicBezTo>
                <a:cubicBezTo>
                  <a:pt x="1279924" y="24271"/>
                  <a:pt x="1721318" y="-30891"/>
                  <a:pt x="1882750" y="0"/>
                </a:cubicBezTo>
                <a:cubicBezTo>
                  <a:pt x="2044182" y="30891"/>
                  <a:pt x="2270822" y="-14002"/>
                  <a:pt x="2492654" y="0"/>
                </a:cubicBezTo>
                <a:cubicBezTo>
                  <a:pt x="2714486" y="14002"/>
                  <a:pt x="2822632" y="27292"/>
                  <a:pt x="3102559" y="0"/>
                </a:cubicBezTo>
                <a:cubicBezTo>
                  <a:pt x="3382487" y="-27292"/>
                  <a:pt x="3489743" y="-31235"/>
                  <a:pt x="3871570" y="0"/>
                </a:cubicBezTo>
                <a:cubicBezTo>
                  <a:pt x="4253397" y="31235"/>
                  <a:pt x="4301475" y="22800"/>
                  <a:pt x="4428439" y="0"/>
                </a:cubicBezTo>
                <a:cubicBezTo>
                  <a:pt x="4555403" y="-22800"/>
                  <a:pt x="5018410" y="43534"/>
                  <a:pt x="5303520" y="0"/>
                </a:cubicBezTo>
                <a:cubicBezTo>
                  <a:pt x="5302837" y="5414"/>
                  <a:pt x="5302800" y="12510"/>
                  <a:pt x="5303520" y="18288"/>
                </a:cubicBezTo>
                <a:cubicBezTo>
                  <a:pt x="5082751" y="18456"/>
                  <a:pt x="4993374" y="24100"/>
                  <a:pt x="4746650" y="18288"/>
                </a:cubicBezTo>
                <a:cubicBezTo>
                  <a:pt x="4499926" y="12477"/>
                  <a:pt x="4368648" y="-7187"/>
                  <a:pt x="4083710" y="18288"/>
                </a:cubicBezTo>
                <a:cubicBezTo>
                  <a:pt x="3798772" y="43763"/>
                  <a:pt x="3729434" y="5501"/>
                  <a:pt x="3473806" y="18288"/>
                </a:cubicBezTo>
                <a:cubicBezTo>
                  <a:pt x="3218178" y="31075"/>
                  <a:pt x="3056855" y="30003"/>
                  <a:pt x="2704795" y="18288"/>
                </a:cubicBezTo>
                <a:cubicBezTo>
                  <a:pt x="2352735" y="6573"/>
                  <a:pt x="2319447" y="29257"/>
                  <a:pt x="1935785" y="18288"/>
                </a:cubicBezTo>
                <a:cubicBezTo>
                  <a:pt x="1552123" y="7320"/>
                  <a:pt x="1532619" y="-467"/>
                  <a:pt x="1378915" y="18288"/>
                </a:cubicBezTo>
                <a:cubicBezTo>
                  <a:pt x="1225211" y="37043"/>
                  <a:pt x="1038692" y="34308"/>
                  <a:pt x="715975" y="18288"/>
                </a:cubicBezTo>
                <a:cubicBezTo>
                  <a:pt x="393258" y="2268"/>
                  <a:pt x="303768" y="26944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rgbClr val="FFFFFF"/>
          </a:solidFill>
          <a:ln w="41275" cap="rnd">
            <a:solidFill>
              <a:srgbClr val="FFFFFF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93596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AE7F00B9719F4747B656C73131A5D381" ma:contentTypeVersion="39" ma:contentTypeDescription="Ein neues Dokument erstellen." ma:contentTypeScope="" ma:versionID="f06cab5a7b68767c02a1c69f3b4af461">
  <xsd:schema xmlns:xsd="http://www.w3.org/2001/XMLSchema" xmlns:xs="http://www.w3.org/2001/XMLSchema" xmlns:p="http://schemas.microsoft.com/office/2006/metadata/properties" xmlns:ns2="29e59edf-6aa0-47ce-9409-5c71c2bf29d0" xmlns:ns3="f461eae1-9f3a-408b-ab57-ca7b112eb666" targetNamespace="http://schemas.microsoft.com/office/2006/metadata/properties" ma:root="true" ma:fieldsID="cd173d88dd7b30fd966d495c270b7018" ns2:_="" ns3:_="">
    <xsd:import namespace="29e59edf-6aa0-47ce-9409-5c71c2bf29d0"/>
    <xsd:import namespace="f461eae1-9f3a-408b-ab57-ca7b112eb66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3:SharedWithUsers" minOccurs="0"/>
                <xsd:element ref="ns3:SharedWithDetails" minOccurs="0"/>
                <xsd:element ref="ns2:NotebookType" minOccurs="0"/>
                <xsd:element ref="ns2:FolderType" minOccurs="0"/>
                <xsd:element ref="ns2:CultureName" minOccurs="0"/>
                <xsd:element ref="ns2:AppVersion" minOccurs="0"/>
                <xsd:element ref="ns2:TeamsChannelId" minOccurs="0"/>
                <xsd:element ref="ns2:Owner" minOccurs="0"/>
                <xsd:element ref="ns2:Math_Settings" minOccurs="0"/>
                <xsd:element ref="ns2:DefaultSectionNames" minOccurs="0"/>
                <xsd:element ref="ns2:Templates" minOccurs="0"/>
                <xsd:element ref="ns2:Teachers" minOccurs="0"/>
                <xsd:element ref="ns2:Students" minOccurs="0"/>
                <xsd:element ref="ns2:Student_Groups" minOccurs="0"/>
                <xsd:element ref="ns2:Distribution_Groups" minOccurs="0"/>
                <xsd:element ref="ns2:LMS_Mappings" minOccurs="0"/>
                <xsd:element ref="ns2:Invited_Teachers" minOccurs="0"/>
                <xsd:element ref="ns2:Invited_Students" minOccurs="0"/>
                <xsd:element ref="ns2:Self_Registration_Enabled" minOccurs="0"/>
                <xsd:element ref="ns2:Has_Teacher_Only_SectionGroup" minOccurs="0"/>
                <xsd:element ref="ns2:Is_Collaboration_Space_Locked" minOccurs="0"/>
                <xsd:element ref="ns2:IsNotebookLocked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oo7h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LengthInSeconds" minOccurs="0"/>
                <xsd:element ref="ns2:Informationen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e59edf-6aa0-47ce-9409-5c71c2bf29d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NotebookType" ma:index="13" nillable="true" ma:displayName="Notebook Type" ma:internalName="NotebookType">
      <xsd:simpleType>
        <xsd:restriction base="dms:Text"/>
      </xsd:simpleType>
    </xsd:element>
    <xsd:element name="FolderType" ma:index="14" nillable="true" ma:displayName="Folder Type" ma:internalName="FolderType">
      <xsd:simpleType>
        <xsd:restriction base="dms:Text"/>
      </xsd:simpleType>
    </xsd:element>
    <xsd:element name="CultureName" ma:index="15" nillable="true" ma:displayName="Culture Name" ma:internalName="CultureName">
      <xsd:simpleType>
        <xsd:restriction base="dms:Text"/>
      </xsd:simpleType>
    </xsd:element>
    <xsd:element name="AppVersion" ma:index="16" nillable="true" ma:displayName="App Version" ma:internalName="AppVersion">
      <xsd:simpleType>
        <xsd:restriction base="dms:Text"/>
      </xsd:simpleType>
    </xsd:element>
    <xsd:element name="TeamsChannelId" ma:index="17" nillable="true" ma:displayName="Teams Channel Id" ma:internalName="TeamsChannelId">
      <xsd:simpleType>
        <xsd:restriction base="dms:Text"/>
      </xsd:simpleType>
    </xsd:element>
    <xsd:element name="Owner" ma:index="18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19" nillable="true" ma:displayName="Math Settings" ma:internalName="Math_Settings">
      <xsd:simpleType>
        <xsd:restriction base="dms:Text"/>
      </xsd:simpleType>
    </xsd:element>
    <xsd:element name="DefaultSectionNames" ma:index="20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21" nillable="true" ma:displayName="Templates" ma:internalName="Templates">
      <xsd:simpleType>
        <xsd:restriction base="dms:Note">
          <xsd:maxLength value="255"/>
        </xsd:restriction>
      </xsd:simpleType>
    </xsd:element>
    <xsd:element name="Teachers" ma:index="22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23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24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25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26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Teachers" ma:index="27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28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29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30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31" nillable="true" ma:displayName="Is Collaboration Space Locked" ma:internalName="Is_Collaboration_Space_Locked">
      <xsd:simpleType>
        <xsd:restriction base="dms:Boolean"/>
      </xsd:simpleType>
    </xsd:element>
    <xsd:element name="IsNotebookLocked" ma:index="32" nillable="true" ma:displayName="Is Notebook Locked" ma:internalName="IsNotebookLocked">
      <xsd:simpleType>
        <xsd:restriction base="dms:Boolean"/>
      </xsd:simpleType>
    </xsd:element>
    <xsd:element name="MediaServiceAutoTags" ma:index="33" nillable="true" ma:displayName="Tags" ma:internalName="MediaServiceAutoTags" ma:readOnly="true">
      <xsd:simpleType>
        <xsd:restriction base="dms:Text"/>
      </xsd:simpleType>
    </xsd:element>
    <xsd:element name="MediaServiceGenerationTime" ma:index="3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3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oo7h" ma:index="37" nillable="true" ma:displayName="Bemerkungen" ma:internalName="oo7h">
      <xsd:simpleType>
        <xsd:restriction base="dms:Text"/>
      </xsd:simpleType>
    </xsd:element>
    <xsd:element name="MediaServiceAutoKeyPoints" ma:index="3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4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42" nillable="true" ma:taxonomy="true" ma:internalName="lcf76f155ced4ddcb4097134ff3c332f" ma:taxonomyFieldName="MediaServiceImageTags" ma:displayName="Bildmarkierungen" ma:readOnly="false" ma:fieldId="{5cf76f15-5ced-4ddc-b409-7134ff3c332f}" ma:taxonomyMulti="true" ma:sspId="6e5c4c58-4e7e-4844-a7df-e627ddf971b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44" nillable="true" ma:displayName="MediaLengthInSeconds" ma:hidden="true" ma:internalName="MediaLengthInSeconds" ma:readOnly="true">
      <xsd:simpleType>
        <xsd:restriction base="dms:Unknown"/>
      </xsd:simpleType>
    </xsd:element>
    <xsd:element name="Informationen" ma:index="45" nillable="true" ma:displayName="Informationen" ma:format="Dropdown" ma:internalName="Informationen">
      <xsd:simpleType>
        <xsd:restriction base="dms:Text">
          <xsd:maxLength value="255"/>
        </xsd:restriction>
      </xsd:simpleType>
    </xsd:element>
    <xsd:element name="MediaServiceObjectDetectorVersions" ma:index="4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61eae1-9f3a-408b-ab57-ca7b112eb666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43" nillable="true" ma:displayName="Taxonomy Catch All Column" ma:hidden="true" ma:list="{a38cc8bf-d610-4525-a801-2e7b53501cbe}" ma:internalName="TaxCatchAll" ma:showField="CatchAllData" ma:web="f461eae1-9f3a-408b-ab57-ca7b112eb66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6C5C889-B91E-44BB-BD0C-EA0A0CFB444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4A2C627-D62E-4ECA-81BA-27D947601F73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29e59edf-6aa0-47ce-9409-5c71c2bf29d0"/>
    <ds:schemaRef ds:uri="f461eae1-9f3a-408b-ab57-ca7b112eb666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567</Words>
  <Application>Microsoft Office PowerPoint</Application>
  <PresentationFormat>Breitbild</PresentationFormat>
  <Paragraphs>136</Paragraphs>
  <Slides>13</Slides>
  <Notes>5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13</vt:i4>
      </vt:variant>
    </vt:vector>
  </HeadingPairs>
  <TitlesOfParts>
    <vt:vector size="14" baseType="lpstr">
      <vt:lpstr>Office</vt:lpstr>
      <vt:lpstr>Beratung und Zertifizierung durch die Dalton Vereinigung Deutschland </vt:lpstr>
      <vt:lpstr>Ziele des Qualitätssiegels</vt:lpstr>
      <vt:lpstr>Umsetzung der Daltonprinzipien  auf allen Ebenen</vt:lpstr>
      <vt:lpstr>Umsetzung der Daltonprinzipien  auf allen Ebenen Ebenen</vt:lpstr>
      <vt:lpstr>Indikatoren</vt:lpstr>
      <vt:lpstr>Konkrete Fragenbeispiele:</vt:lpstr>
      <vt:lpstr>Verfahrensablauf (Beratung innerhalb der ersten 2-3 Jahre, Zertifizierung nach ca. 5 Jahren) </vt:lpstr>
      <vt:lpstr>Besuchsteam</vt:lpstr>
      <vt:lpstr>Vorbereitung des Besuchs (Vorschlag) </vt:lpstr>
      <vt:lpstr>Ablaufplan für den Besuch</vt:lpstr>
      <vt:lpstr>Der 1. Schritt:  Erstellung des Dalton Development Plans</vt:lpstr>
      <vt:lpstr>Warum sollte meine Schule da mitmachen?</vt:lpstr>
      <vt:lpstr>Wir freuen uns auf die Zusammenarbeit mit Ihnen. Das Besuchsteam der DVD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subject/>
  <dc:creator>W. B.</dc:creator>
  <cp:keywords/>
  <dc:description/>
  <cp:lastModifiedBy>Dunker</cp:lastModifiedBy>
  <cp:revision>190</cp:revision>
  <dcterms:created xsi:type="dcterms:W3CDTF">2023-03-30T13:04:21Z</dcterms:created>
  <dcterms:modified xsi:type="dcterms:W3CDTF">2026-09-24T09:10:51Z</dcterms:modified>
  <cp:category/>
</cp:coreProperties>
</file>