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12700" rtl="0" fontAlgn="auto" latinLnBrk="0" hangingPunct="0">
      <a:lnSpc>
        <a:spcPct val="80000"/>
      </a:lnSpc>
      <a:spcBef>
        <a:spcPts val="2400"/>
      </a:spcBef>
      <a:spcAft>
        <a:spcPts val="0"/>
      </a:spcAft>
      <a:buClrTx/>
      <a:buSzTx/>
      <a:buFontTx/>
      <a:buNone/>
      <a:tabLst>
        <a:tab pos="355600" algn="l"/>
        <a:tab pos="711200" algn="l"/>
        <a:tab pos="1066800" algn="l"/>
        <a:tab pos="1422400" algn="l"/>
        <a:tab pos="1778000" algn="l"/>
        <a:tab pos="2133600" algn="l"/>
        <a:tab pos="2489200" algn="l"/>
        <a:tab pos="2844800" algn="l"/>
        <a:tab pos="3200400" algn="l"/>
        <a:tab pos="3556000" algn="l"/>
        <a:tab pos="3911600" algn="l"/>
        <a:tab pos="4267200" algn="l"/>
      </a:tabLst>
      <a:defRPr kumimoji="0" sz="3600" b="0" i="0" u="none" strike="noStrike" cap="none" spc="0" normalizeH="0" baseline="0">
        <a:ln>
          <a:noFill/>
        </a:ln>
        <a:solidFill>
          <a:srgbClr val="4A4A4A"/>
        </a:solidFill>
        <a:effectLst/>
        <a:uFillTx/>
        <a:latin typeface="Avenir Next Medium"/>
        <a:ea typeface="Avenir Next Medium"/>
        <a:cs typeface="Avenir Next Medium"/>
        <a:sym typeface="Avenir Next Medium"/>
      </a:defRPr>
    </a:lvl1pPr>
    <a:lvl2pPr marL="0" marR="0" indent="457200" algn="l" defTabSz="12700" rtl="0" fontAlgn="auto" latinLnBrk="0" hangingPunct="0">
      <a:lnSpc>
        <a:spcPct val="80000"/>
      </a:lnSpc>
      <a:spcBef>
        <a:spcPts val="2400"/>
      </a:spcBef>
      <a:spcAft>
        <a:spcPts val="0"/>
      </a:spcAft>
      <a:buClrTx/>
      <a:buSzTx/>
      <a:buFontTx/>
      <a:buNone/>
      <a:tabLst>
        <a:tab pos="355600" algn="l"/>
        <a:tab pos="711200" algn="l"/>
        <a:tab pos="1066800" algn="l"/>
        <a:tab pos="1422400" algn="l"/>
        <a:tab pos="1778000" algn="l"/>
        <a:tab pos="2133600" algn="l"/>
        <a:tab pos="2489200" algn="l"/>
        <a:tab pos="2844800" algn="l"/>
        <a:tab pos="3200400" algn="l"/>
        <a:tab pos="3556000" algn="l"/>
        <a:tab pos="3911600" algn="l"/>
        <a:tab pos="4267200" algn="l"/>
      </a:tabLst>
      <a:defRPr kumimoji="0" sz="3600" b="0" i="0" u="none" strike="noStrike" cap="none" spc="0" normalizeH="0" baseline="0">
        <a:ln>
          <a:noFill/>
        </a:ln>
        <a:solidFill>
          <a:srgbClr val="4A4A4A"/>
        </a:solidFill>
        <a:effectLst/>
        <a:uFillTx/>
        <a:latin typeface="Avenir Next Medium"/>
        <a:ea typeface="Avenir Next Medium"/>
        <a:cs typeface="Avenir Next Medium"/>
        <a:sym typeface="Avenir Next Medium"/>
      </a:defRPr>
    </a:lvl2pPr>
    <a:lvl3pPr marL="0" marR="0" indent="914400" algn="l" defTabSz="12700" rtl="0" fontAlgn="auto" latinLnBrk="0" hangingPunct="0">
      <a:lnSpc>
        <a:spcPct val="80000"/>
      </a:lnSpc>
      <a:spcBef>
        <a:spcPts val="2400"/>
      </a:spcBef>
      <a:spcAft>
        <a:spcPts val="0"/>
      </a:spcAft>
      <a:buClrTx/>
      <a:buSzTx/>
      <a:buFontTx/>
      <a:buNone/>
      <a:tabLst>
        <a:tab pos="355600" algn="l"/>
        <a:tab pos="711200" algn="l"/>
        <a:tab pos="1066800" algn="l"/>
        <a:tab pos="1422400" algn="l"/>
        <a:tab pos="1778000" algn="l"/>
        <a:tab pos="2133600" algn="l"/>
        <a:tab pos="2489200" algn="l"/>
        <a:tab pos="2844800" algn="l"/>
        <a:tab pos="3200400" algn="l"/>
        <a:tab pos="3556000" algn="l"/>
        <a:tab pos="3911600" algn="l"/>
        <a:tab pos="4267200" algn="l"/>
      </a:tabLst>
      <a:defRPr kumimoji="0" sz="3600" b="0" i="0" u="none" strike="noStrike" cap="none" spc="0" normalizeH="0" baseline="0">
        <a:ln>
          <a:noFill/>
        </a:ln>
        <a:solidFill>
          <a:srgbClr val="4A4A4A"/>
        </a:solidFill>
        <a:effectLst/>
        <a:uFillTx/>
        <a:latin typeface="Avenir Next Medium"/>
        <a:ea typeface="Avenir Next Medium"/>
        <a:cs typeface="Avenir Next Medium"/>
        <a:sym typeface="Avenir Next Medium"/>
      </a:defRPr>
    </a:lvl3pPr>
    <a:lvl4pPr marL="0" marR="0" indent="1371600" algn="l" defTabSz="12700" rtl="0" fontAlgn="auto" latinLnBrk="0" hangingPunct="0">
      <a:lnSpc>
        <a:spcPct val="80000"/>
      </a:lnSpc>
      <a:spcBef>
        <a:spcPts val="2400"/>
      </a:spcBef>
      <a:spcAft>
        <a:spcPts val="0"/>
      </a:spcAft>
      <a:buClrTx/>
      <a:buSzTx/>
      <a:buFontTx/>
      <a:buNone/>
      <a:tabLst>
        <a:tab pos="355600" algn="l"/>
        <a:tab pos="711200" algn="l"/>
        <a:tab pos="1066800" algn="l"/>
        <a:tab pos="1422400" algn="l"/>
        <a:tab pos="1778000" algn="l"/>
        <a:tab pos="2133600" algn="l"/>
        <a:tab pos="2489200" algn="l"/>
        <a:tab pos="2844800" algn="l"/>
        <a:tab pos="3200400" algn="l"/>
        <a:tab pos="3556000" algn="l"/>
        <a:tab pos="3911600" algn="l"/>
        <a:tab pos="4267200" algn="l"/>
      </a:tabLst>
      <a:defRPr kumimoji="0" sz="3600" b="0" i="0" u="none" strike="noStrike" cap="none" spc="0" normalizeH="0" baseline="0">
        <a:ln>
          <a:noFill/>
        </a:ln>
        <a:solidFill>
          <a:srgbClr val="4A4A4A"/>
        </a:solidFill>
        <a:effectLst/>
        <a:uFillTx/>
        <a:latin typeface="Avenir Next Medium"/>
        <a:ea typeface="Avenir Next Medium"/>
        <a:cs typeface="Avenir Next Medium"/>
        <a:sym typeface="Avenir Next Medium"/>
      </a:defRPr>
    </a:lvl4pPr>
    <a:lvl5pPr marL="0" marR="0" indent="1828800" algn="l" defTabSz="12700" rtl="0" fontAlgn="auto" latinLnBrk="0" hangingPunct="0">
      <a:lnSpc>
        <a:spcPct val="80000"/>
      </a:lnSpc>
      <a:spcBef>
        <a:spcPts val="2400"/>
      </a:spcBef>
      <a:spcAft>
        <a:spcPts val="0"/>
      </a:spcAft>
      <a:buClrTx/>
      <a:buSzTx/>
      <a:buFontTx/>
      <a:buNone/>
      <a:tabLst>
        <a:tab pos="355600" algn="l"/>
        <a:tab pos="711200" algn="l"/>
        <a:tab pos="1066800" algn="l"/>
        <a:tab pos="1422400" algn="l"/>
        <a:tab pos="1778000" algn="l"/>
        <a:tab pos="2133600" algn="l"/>
        <a:tab pos="2489200" algn="l"/>
        <a:tab pos="2844800" algn="l"/>
        <a:tab pos="3200400" algn="l"/>
        <a:tab pos="3556000" algn="l"/>
        <a:tab pos="3911600" algn="l"/>
        <a:tab pos="4267200" algn="l"/>
      </a:tabLst>
      <a:defRPr kumimoji="0" sz="3600" b="0" i="0" u="none" strike="noStrike" cap="none" spc="0" normalizeH="0" baseline="0">
        <a:ln>
          <a:noFill/>
        </a:ln>
        <a:solidFill>
          <a:srgbClr val="4A4A4A"/>
        </a:solidFill>
        <a:effectLst/>
        <a:uFillTx/>
        <a:latin typeface="Avenir Next Medium"/>
        <a:ea typeface="Avenir Next Medium"/>
        <a:cs typeface="Avenir Next Medium"/>
        <a:sym typeface="Avenir Next Medium"/>
      </a:defRPr>
    </a:lvl5pPr>
    <a:lvl6pPr marL="0" marR="0" indent="2286000" algn="l" defTabSz="12700" rtl="0" fontAlgn="auto" latinLnBrk="0" hangingPunct="0">
      <a:lnSpc>
        <a:spcPct val="80000"/>
      </a:lnSpc>
      <a:spcBef>
        <a:spcPts val="2400"/>
      </a:spcBef>
      <a:spcAft>
        <a:spcPts val="0"/>
      </a:spcAft>
      <a:buClrTx/>
      <a:buSzTx/>
      <a:buFontTx/>
      <a:buNone/>
      <a:tabLst>
        <a:tab pos="355600" algn="l"/>
        <a:tab pos="711200" algn="l"/>
        <a:tab pos="1066800" algn="l"/>
        <a:tab pos="1422400" algn="l"/>
        <a:tab pos="1778000" algn="l"/>
        <a:tab pos="2133600" algn="l"/>
        <a:tab pos="2489200" algn="l"/>
        <a:tab pos="2844800" algn="l"/>
        <a:tab pos="3200400" algn="l"/>
        <a:tab pos="3556000" algn="l"/>
        <a:tab pos="3911600" algn="l"/>
        <a:tab pos="4267200" algn="l"/>
      </a:tabLst>
      <a:defRPr kumimoji="0" sz="3600" b="0" i="0" u="none" strike="noStrike" cap="none" spc="0" normalizeH="0" baseline="0">
        <a:ln>
          <a:noFill/>
        </a:ln>
        <a:solidFill>
          <a:srgbClr val="4A4A4A"/>
        </a:solidFill>
        <a:effectLst/>
        <a:uFillTx/>
        <a:latin typeface="Avenir Next Medium"/>
        <a:ea typeface="Avenir Next Medium"/>
        <a:cs typeface="Avenir Next Medium"/>
        <a:sym typeface="Avenir Next Medium"/>
      </a:defRPr>
    </a:lvl6pPr>
    <a:lvl7pPr marL="0" marR="0" indent="2743200" algn="l" defTabSz="12700" rtl="0" fontAlgn="auto" latinLnBrk="0" hangingPunct="0">
      <a:lnSpc>
        <a:spcPct val="80000"/>
      </a:lnSpc>
      <a:spcBef>
        <a:spcPts val="2400"/>
      </a:spcBef>
      <a:spcAft>
        <a:spcPts val="0"/>
      </a:spcAft>
      <a:buClrTx/>
      <a:buSzTx/>
      <a:buFontTx/>
      <a:buNone/>
      <a:tabLst>
        <a:tab pos="355600" algn="l"/>
        <a:tab pos="711200" algn="l"/>
        <a:tab pos="1066800" algn="l"/>
        <a:tab pos="1422400" algn="l"/>
        <a:tab pos="1778000" algn="l"/>
        <a:tab pos="2133600" algn="l"/>
        <a:tab pos="2489200" algn="l"/>
        <a:tab pos="2844800" algn="l"/>
        <a:tab pos="3200400" algn="l"/>
        <a:tab pos="3556000" algn="l"/>
        <a:tab pos="3911600" algn="l"/>
        <a:tab pos="4267200" algn="l"/>
      </a:tabLst>
      <a:defRPr kumimoji="0" sz="3600" b="0" i="0" u="none" strike="noStrike" cap="none" spc="0" normalizeH="0" baseline="0">
        <a:ln>
          <a:noFill/>
        </a:ln>
        <a:solidFill>
          <a:srgbClr val="4A4A4A"/>
        </a:solidFill>
        <a:effectLst/>
        <a:uFillTx/>
        <a:latin typeface="Avenir Next Medium"/>
        <a:ea typeface="Avenir Next Medium"/>
        <a:cs typeface="Avenir Next Medium"/>
        <a:sym typeface="Avenir Next Medium"/>
      </a:defRPr>
    </a:lvl7pPr>
    <a:lvl8pPr marL="0" marR="0" indent="3200400" algn="l" defTabSz="12700" rtl="0" fontAlgn="auto" latinLnBrk="0" hangingPunct="0">
      <a:lnSpc>
        <a:spcPct val="80000"/>
      </a:lnSpc>
      <a:spcBef>
        <a:spcPts val="2400"/>
      </a:spcBef>
      <a:spcAft>
        <a:spcPts val="0"/>
      </a:spcAft>
      <a:buClrTx/>
      <a:buSzTx/>
      <a:buFontTx/>
      <a:buNone/>
      <a:tabLst>
        <a:tab pos="355600" algn="l"/>
        <a:tab pos="711200" algn="l"/>
        <a:tab pos="1066800" algn="l"/>
        <a:tab pos="1422400" algn="l"/>
        <a:tab pos="1778000" algn="l"/>
        <a:tab pos="2133600" algn="l"/>
        <a:tab pos="2489200" algn="l"/>
        <a:tab pos="2844800" algn="l"/>
        <a:tab pos="3200400" algn="l"/>
        <a:tab pos="3556000" algn="l"/>
        <a:tab pos="3911600" algn="l"/>
        <a:tab pos="4267200" algn="l"/>
      </a:tabLst>
      <a:defRPr kumimoji="0" sz="3600" b="0" i="0" u="none" strike="noStrike" cap="none" spc="0" normalizeH="0" baseline="0">
        <a:ln>
          <a:noFill/>
        </a:ln>
        <a:solidFill>
          <a:srgbClr val="4A4A4A"/>
        </a:solidFill>
        <a:effectLst/>
        <a:uFillTx/>
        <a:latin typeface="Avenir Next Medium"/>
        <a:ea typeface="Avenir Next Medium"/>
        <a:cs typeface="Avenir Next Medium"/>
        <a:sym typeface="Avenir Next Medium"/>
      </a:defRPr>
    </a:lvl8pPr>
    <a:lvl9pPr marL="0" marR="0" indent="3657600" algn="l" defTabSz="12700" rtl="0" fontAlgn="auto" latinLnBrk="0" hangingPunct="0">
      <a:lnSpc>
        <a:spcPct val="80000"/>
      </a:lnSpc>
      <a:spcBef>
        <a:spcPts val="2400"/>
      </a:spcBef>
      <a:spcAft>
        <a:spcPts val="0"/>
      </a:spcAft>
      <a:buClrTx/>
      <a:buSzTx/>
      <a:buFontTx/>
      <a:buNone/>
      <a:tabLst>
        <a:tab pos="355600" algn="l"/>
        <a:tab pos="711200" algn="l"/>
        <a:tab pos="1066800" algn="l"/>
        <a:tab pos="1422400" algn="l"/>
        <a:tab pos="1778000" algn="l"/>
        <a:tab pos="2133600" algn="l"/>
        <a:tab pos="2489200" algn="l"/>
        <a:tab pos="2844800" algn="l"/>
        <a:tab pos="3200400" algn="l"/>
        <a:tab pos="3556000" algn="l"/>
        <a:tab pos="3911600" algn="l"/>
        <a:tab pos="4267200" algn="l"/>
      </a:tabLst>
      <a:defRPr kumimoji="0" sz="3600" b="0" i="0" u="none" strike="noStrike" cap="none" spc="0" normalizeH="0" baseline="0">
        <a:ln>
          <a:noFill/>
        </a:ln>
        <a:solidFill>
          <a:srgbClr val="4A4A4A"/>
        </a:solidFill>
        <a:effectLst/>
        <a:uFillTx/>
        <a:latin typeface="Avenir Next Medium"/>
        <a:ea typeface="Avenir Next Medium"/>
        <a:cs typeface="Avenir Next Medium"/>
        <a:sym typeface="Avenir Next Medium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>
          <a:latin typeface="Avenir Next Regular"/>
          <a:ea typeface="Avenir Next Regular"/>
          <a:cs typeface="Avenir Next Regular"/>
        </a:font>
        <a:srgbClr val="4A4A4B"/>
      </a:tcTxStyle>
      <a:tcStyle>
        <a:tcBdr>
          <a:left>
            <a:ln w="12700" cap="flat">
              <a:solidFill>
                <a:srgbClr val="4A4A4B"/>
              </a:solidFill>
              <a:prstDash val="solid"/>
              <a:miter lim="400000"/>
            </a:ln>
          </a:left>
          <a:right>
            <a:ln w="12700" cap="flat">
              <a:solidFill>
                <a:srgbClr val="4A4A4B"/>
              </a:solidFill>
              <a:prstDash val="solid"/>
              <a:miter lim="400000"/>
            </a:ln>
          </a:right>
          <a:top>
            <a:ln w="12700" cap="flat">
              <a:solidFill>
                <a:srgbClr val="4A4A4B"/>
              </a:solidFill>
              <a:prstDash val="solid"/>
              <a:miter lim="400000"/>
            </a:ln>
          </a:top>
          <a:bottom>
            <a:ln w="12700" cap="flat">
              <a:solidFill>
                <a:srgbClr val="4A4A4B"/>
              </a:solidFill>
              <a:prstDash val="solid"/>
              <a:miter lim="400000"/>
            </a:ln>
          </a:bottom>
          <a:insideH>
            <a:ln w="12700" cap="flat">
              <a:solidFill>
                <a:srgbClr val="4A4A4B"/>
              </a:solidFill>
              <a:prstDash val="solid"/>
              <a:miter lim="400000"/>
            </a:ln>
          </a:insideH>
          <a:insideV>
            <a:ln w="12700" cap="flat">
              <a:solidFill>
                <a:srgbClr val="4A4A4B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D9D5CA"/>
          </a:solidFill>
        </a:fill>
      </a:tcStyle>
    </a:band2H>
    <a:firstCol>
      <a:tcTxStyle b="on" i="off">
        <a:font>
          <a:latin typeface="Avenir Next Regular"/>
          <a:ea typeface="Avenir Next Regular"/>
          <a:cs typeface="Avenir Next Regular"/>
        </a:font>
        <a:srgbClr val="4A4A4B"/>
      </a:tcTxStyle>
      <a:tcStyle>
        <a:tcBdr>
          <a:left>
            <a:ln w="12700" cap="flat">
              <a:noFill/>
              <a:miter lim="400000"/>
            </a:ln>
          </a:left>
          <a:right>
            <a:ln w="25400" cap="flat">
              <a:solidFill>
                <a:srgbClr val="4A4A4B"/>
              </a:solidFill>
              <a:prstDash val="solid"/>
              <a:miter lim="400000"/>
            </a:ln>
          </a:right>
          <a:top>
            <a:ln w="12700" cap="flat">
              <a:solidFill>
                <a:srgbClr val="4A4A4B"/>
              </a:solidFill>
              <a:prstDash val="solid"/>
              <a:miter lim="400000"/>
            </a:ln>
          </a:top>
          <a:bottom>
            <a:ln w="12700" cap="flat">
              <a:solidFill>
                <a:srgbClr val="4A4A4B"/>
              </a:solidFill>
              <a:prstDash val="solid"/>
              <a:miter lim="400000"/>
            </a:ln>
          </a:bottom>
          <a:insideH>
            <a:ln w="12700" cap="flat">
              <a:solidFill>
                <a:srgbClr val="4A4A4B"/>
              </a:solidFill>
              <a:prstDash val="solid"/>
              <a:miter lim="400000"/>
            </a:ln>
          </a:insideH>
          <a:insideV>
            <a:ln w="12700" cap="flat">
              <a:solidFill>
                <a:srgbClr val="4A4A4B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Avenir Next Regular"/>
          <a:ea typeface="Avenir Next Regular"/>
          <a:cs typeface="Avenir Next Regular"/>
        </a:font>
        <a:srgbClr val="4A4A4B"/>
      </a:tcTxStyle>
      <a:tcStyle>
        <a:tcBdr>
          <a:left>
            <a:ln w="12700" cap="flat">
              <a:solidFill>
                <a:srgbClr val="4A4A4B"/>
              </a:solidFill>
              <a:prstDash val="solid"/>
              <a:miter lim="400000"/>
            </a:ln>
          </a:left>
          <a:right>
            <a:ln w="12700" cap="flat">
              <a:solidFill>
                <a:srgbClr val="4A4A4B"/>
              </a:solidFill>
              <a:prstDash val="solid"/>
              <a:miter lim="400000"/>
            </a:ln>
          </a:right>
          <a:top>
            <a:ln w="25400" cap="flat">
              <a:solidFill>
                <a:srgbClr val="4A4A4B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4A4A4B"/>
              </a:solidFill>
              <a:prstDash val="solid"/>
              <a:miter lim="400000"/>
            </a:ln>
          </a:insideH>
          <a:insideV>
            <a:ln w="12700" cap="flat">
              <a:solidFill>
                <a:srgbClr val="4A4A4B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Avenir Next Regular"/>
          <a:ea typeface="Avenir Next Regular"/>
          <a:cs typeface="Avenir Next Regular"/>
        </a:font>
        <a:srgbClr val="4A4A4B"/>
      </a:tcTxStyle>
      <a:tcStyle>
        <a:tcBdr>
          <a:left>
            <a:ln w="12700" cap="flat">
              <a:solidFill>
                <a:srgbClr val="4A4A4B"/>
              </a:solidFill>
              <a:prstDash val="solid"/>
              <a:miter lim="400000"/>
            </a:ln>
          </a:left>
          <a:right>
            <a:ln w="12700" cap="flat">
              <a:solidFill>
                <a:srgbClr val="4A4A4B"/>
              </a:solidFill>
              <a:prstDash val="solid"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25400" cap="flat">
              <a:solidFill>
                <a:srgbClr val="4A4A4B"/>
              </a:solidFill>
              <a:prstDash val="solid"/>
              <a:miter lim="400000"/>
            </a:ln>
          </a:bottom>
          <a:insideH>
            <a:ln w="12700" cap="flat">
              <a:solidFill>
                <a:srgbClr val="4A4A4B"/>
              </a:solidFill>
              <a:prstDash val="solid"/>
              <a:miter lim="400000"/>
            </a:ln>
          </a:insideH>
          <a:insideV>
            <a:ln w="12700" cap="flat">
              <a:solidFill>
                <a:srgbClr val="4A4A4B"/>
              </a:solidFill>
              <a:prstDash val="solid"/>
              <a:miter lim="400000"/>
            </a:ln>
          </a:insideV>
        </a:tcBdr>
        <a:fill>
          <a:noFill/>
        </a:fill>
      </a:tcStyle>
    </a:firstRow>
  </a:tblStyle>
  <a:tblStyle styleId="{C7B018BB-80A7-4F77-B60F-C8B233D01FF8}" styleName="">
    <a:tblBg/>
    <a:wholeTbl>
      <a:tcTxStyle b="off" i="off">
        <a:font>
          <a:latin typeface="Avenir Next Regular"/>
          <a:ea typeface="Avenir Next Regular"/>
          <a:cs typeface="Avenir Next Regular"/>
        </a:font>
        <a:srgbClr val="000000"/>
      </a:tcTxStyle>
      <a:tcStyle>
        <a:tcBdr>
          <a:left>
            <a:ln w="12700" cap="flat">
              <a:solidFill>
                <a:schemeClr val="accent1">
                  <a:hueOff val="420094"/>
                  <a:satOff val="-1465"/>
                  <a:lumOff val="-19139"/>
                </a:schemeClr>
              </a:solidFill>
              <a:prstDash val="solid"/>
              <a:miter lim="400000"/>
            </a:ln>
          </a:left>
          <a:right>
            <a:ln w="12700" cap="flat">
              <a:solidFill>
                <a:schemeClr val="accent1">
                  <a:hueOff val="420094"/>
                  <a:satOff val="-1465"/>
                  <a:lumOff val="-19139"/>
                </a:schemeClr>
              </a:solidFill>
              <a:prstDash val="solid"/>
              <a:miter lim="400000"/>
            </a:ln>
          </a:right>
          <a:top>
            <a:ln w="12700" cap="flat">
              <a:solidFill>
                <a:schemeClr val="accent1">
                  <a:hueOff val="420094"/>
                  <a:satOff val="-1465"/>
                  <a:lumOff val="-19139"/>
                </a:schemeClr>
              </a:solidFill>
              <a:prstDash val="solid"/>
              <a:miter lim="400000"/>
            </a:ln>
          </a:top>
          <a:bottom>
            <a:ln w="12700" cap="flat">
              <a:solidFill>
                <a:schemeClr val="accent1">
                  <a:hueOff val="420094"/>
                  <a:satOff val="-1465"/>
                  <a:lumOff val="-19139"/>
                </a:schemeClr>
              </a:solidFill>
              <a:prstDash val="solid"/>
              <a:miter lim="400000"/>
            </a:ln>
          </a:bottom>
          <a:insideH>
            <a:ln w="12700" cap="flat">
              <a:solidFill>
                <a:schemeClr val="accent1">
                  <a:hueOff val="420094"/>
                  <a:satOff val="-1465"/>
                  <a:lumOff val="-19139"/>
                </a:schemeClr>
              </a:solidFill>
              <a:prstDash val="solid"/>
              <a:miter lim="400000"/>
            </a:ln>
          </a:insideH>
          <a:insideV>
            <a:ln w="12700" cap="flat">
              <a:solidFill>
                <a:schemeClr val="accent1">
                  <a:hueOff val="420094"/>
                  <a:satOff val="-1465"/>
                  <a:lumOff val="-19139"/>
                </a:schemeClr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D9D5CA"/>
          </a:solidFill>
        </a:fill>
      </a:tcStyle>
    </a:band2H>
    <a:firstCol>
      <a:tcTxStyle b="on" i="off">
        <a:font>
          <a:latin typeface="Avenir Next Regular"/>
          <a:ea typeface="Avenir Next Regular"/>
          <a:cs typeface="Avenir Next Regular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25400" cap="flat">
              <a:solidFill>
                <a:schemeClr val="accent1">
                  <a:hueOff val="420094"/>
                  <a:satOff val="-1465"/>
                  <a:lumOff val="-19139"/>
                </a:schemeClr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0EBE0"/>
              </a:solidFill>
              <a:prstDash val="solid"/>
              <a:miter lim="400000"/>
            </a:ln>
          </a:insideV>
        </a:tcBdr>
        <a:fill>
          <a:solidFill>
            <a:srgbClr val="54BAE0"/>
          </a:solidFill>
        </a:fill>
      </a:tcStyle>
    </a:firstCol>
    <a:lastRow>
      <a:tcTxStyle b="off" i="off">
        <a:font>
          <a:latin typeface="Avenir Next Medium"/>
          <a:ea typeface="Avenir Next Medium"/>
          <a:cs typeface="Avenir Next Medium"/>
        </a:font>
        <a:srgbClr val="000000"/>
      </a:tcTxStyle>
      <a:tcStyle>
        <a:tcBdr>
          <a:left>
            <a:ln w="12700" cap="flat">
              <a:solidFill>
                <a:schemeClr val="accent1">
                  <a:hueOff val="420094"/>
                  <a:satOff val="-1465"/>
                  <a:lumOff val="-19139"/>
                </a:schemeClr>
              </a:solidFill>
              <a:prstDash val="solid"/>
              <a:miter lim="400000"/>
            </a:ln>
          </a:left>
          <a:right>
            <a:ln w="12700" cap="flat">
              <a:solidFill>
                <a:schemeClr val="accent1">
                  <a:hueOff val="420094"/>
                  <a:satOff val="-1465"/>
                  <a:lumOff val="-19139"/>
                </a:schemeClr>
              </a:solidFill>
              <a:prstDash val="solid"/>
              <a:miter lim="400000"/>
            </a:ln>
          </a:right>
          <a:top>
            <a:ln w="25400" cap="flat">
              <a:solidFill>
                <a:schemeClr val="accent1">
                  <a:hueOff val="420094"/>
                  <a:satOff val="-1465"/>
                  <a:lumOff val="-19139"/>
                </a:schemeClr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chemeClr val="accent1">
                  <a:hueOff val="420094"/>
                  <a:satOff val="-1465"/>
                  <a:lumOff val="-19139"/>
                </a:schemeClr>
              </a:solidFill>
              <a:prstDash val="solid"/>
              <a:miter lim="400000"/>
            </a:ln>
          </a:insideH>
          <a:insideV>
            <a:ln w="12700" cap="flat">
              <a:solidFill>
                <a:schemeClr val="accent1">
                  <a:hueOff val="420094"/>
                  <a:satOff val="-1465"/>
                  <a:lumOff val="-19139"/>
                </a:schemeClr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Avenir Next Regular"/>
          <a:ea typeface="Avenir Next Regular"/>
          <a:cs typeface="Avenir Next Regular"/>
        </a:font>
        <a:srgbClr val="FFFFFF"/>
      </a:tcTxStyle>
      <a:tcStyle>
        <a:tcBdr>
          <a:left>
            <a:ln w="12700" cap="flat">
              <a:solidFill>
                <a:srgbClr val="F0EBE0"/>
              </a:solidFill>
              <a:prstDash val="solid"/>
              <a:miter lim="400000"/>
            </a:ln>
          </a:left>
          <a:right>
            <a:ln w="12700" cap="flat">
              <a:solidFill>
                <a:srgbClr val="F0EBE0"/>
              </a:solidFill>
              <a:prstDash val="solid"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25400" cap="flat">
              <a:solidFill>
                <a:schemeClr val="accent1">
                  <a:hueOff val="420094"/>
                  <a:satOff val="-1465"/>
                  <a:lumOff val="-19139"/>
                </a:schemeClr>
              </a:solidFill>
              <a:prstDash val="solid"/>
              <a:miter lim="400000"/>
            </a:ln>
          </a:bottom>
          <a:insideH>
            <a:ln w="12700" cap="flat">
              <a:solidFill>
                <a:srgbClr val="F0EBE0"/>
              </a:solidFill>
              <a:prstDash val="solid"/>
              <a:miter lim="400000"/>
            </a:ln>
          </a:insideH>
          <a:insideV>
            <a:ln w="12700" cap="flat">
              <a:solidFill>
                <a:srgbClr val="F0EBE0"/>
              </a:solidFill>
              <a:prstDash val="solid"/>
              <a:miter lim="400000"/>
            </a:ln>
          </a:insideV>
        </a:tcBdr>
        <a:fill>
          <a:solidFill>
            <a:srgbClr val="54BAE0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Avenir Next Regular"/>
          <a:ea typeface="Avenir Next Regular"/>
          <a:cs typeface="Avenir Next Regular"/>
        </a:font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F0EBE0"/>
          </a:solidFill>
        </a:fill>
      </a:tcStyle>
    </a:wholeTbl>
    <a:band2H>
      <a:tcTxStyle/>
      <a:tcStyle>
        <a:tcBdr/>
        <a:fill>
          <a:solidFill>
            <a:srgbClr val="D9D5CA"/>
          </a:solidFill>
        </a:fill>
      </a:tcStyle>
    </a:band2H>
    <a:firstCol>
      <a:tcTxStyle b="off" i="off">
        <a:font>
          <a:latin typeface="Avenir Next Medium"/>
          <a:ea typeface="Avenir Next Medium"/>
          <a:cs typeface="Avenir Next Medium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C6DFB5"/>
          </a:solidFill>
        </a:fill>
      </a:tcStyle>
    </a:firstCol>
    <a:lastRow>
      <a:tcTxStyle b="off" i="off">
        <a:font>
          <a:latin typeface="Avenir Next Medium"/>
          <a:ea typeface="Avenir Next Medium"/>
          <a:cs typeface="Avenir Next Medium"/>
        </a:font>
        <a:srgbClr val="000000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254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F0EBE0"/>
          </a:solidFill>
        </a:fill>
      </a:tcStyle>
    </a:lastRow>
    <a:firstRow>
      <a:tcTxStyle b="on" i="off">
        <a:font>
          <a:latin typeface="Avenir Next Regular"/>
          <a:ea typeface="Avenir Next Regular"/>
          <a:cs typeface="Avenir Next Regular"/>
        </a:font>
        <a:srgbClr val="FFFFFF"/>
      </a:tcTxStyle>
      <a:tcStyle>
        <a:tcBdr>
          <a:left>
            <a:ln w="12700" cap="flat">
              <a:solidFill>
                <a:srgbClr val="929292"/>
              </a:solidFill>
              <a:prstDash val="solid"/>
              <a:miter lim="400000"/>
            </a:ln>
          </a:left>
          <a:right>
            <a:ln w="12700" cap="flat">
              <a:solidFill>
                <a:srgbClr val="929292"/>
              </a:solidFill>
              <a:prstDash val="solid"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254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929292"/>
              </a:solidFill>
              <a:prstDash val="solid"/>
              <a:miter lim="400000"/>
            </a:ln>
          </a:insideH>
          <a:insideV>
            <a:ln w="127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solidFill>
            <a:srgbClr val="57A797"/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Avenir Next Regular"/>
          <a:ea typeface="Avenir Next Regular"/>
          <a:cs typeface="Avenir Next Regular"/>
        </a:font>
        <a:srgbClr val="000000"/>
      </a:tcTxStyle>
      <a:tcStyle>
        <a:tcBdr>
          <a:lef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F0EBE0"/>
          </a:solidFill>
        </a:fill>
      </a:tcStyle>
    </a:wholeTbl>
    <a:band2H>
      <a:tcTxStyle/>
      <a:tcStyle>
        <a:tcBdr/>
        <a:fill>
          <a:solidFill>
            <a:srgbClr val="E4E1D8"/>
          </a:solidFill>
        </a:fill>
      </a:tcStyle>
    </a:band2H>
    <a:firstCol>
      <a:tcTxStyle b="off" i="off">
        <a:font>
          <a:latin typeface="Avenir Next Medium"/>
          <a:ea typeface="Avenir Next Medium"/>
          <a:cs typeface="Avenir Next Medium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DAD7D3"/>
          </a:solidFill>
        </a:fill>
      </a:tcStyle>
    </a:firstCol>
    <a:lastRow>
      <a:tcTxStyle b="off" i="off">
        <a:font>
          <a:latin typeface="Avenir Next Medium"/>
          <a:ea typeface="Avenir Next Medium"/>
          <a:cs typeface="Avenir Next Medium"/>
        </a:font>
        <a:srgbClr val="000000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0EBE0"/>
          </a:solidFill>
        </a:fill>
      </a:tcStyle>
    </a:lastRow>
    <a:firstRow>
      <a:tcTxStyle b="on" i="off">
        <a:font>
          <a:latin typeface="Avenir Next Regular"/>
          <a:ea typeface="Avenir Next Regular"/>
          <a:cs typeface="Avenir Next Regular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chemeClr val="accent6">
              <a:hueOff val="-134388"/>
            </a:schemeClr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Avenir Next Regular"/>
          <a:ea typeface="Avenir Next Regular"/>
          <a:cs typeface="Avenir Next Regular"/>
        </a:font>
        <a:srgbClr val="000000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EFEBE1"/>
          </a:solidFill>
        </a:fill>
      </a:tcStyle>
    </a:wholeTbl>
    <a:band2H>
      <a:tcTxStyle/>
      <a:tcStyle>
        <a:tcBdr/>
        <a:fill>
          <a:solidFill>
            <a:srgbClr val="D9D5CA"/>
          </a:solidFill>
        </a:fill>
      </a:tcStyle>
    </a:band2H>
    <a:firstCol>
      <a:tcTxStyle b="on" i="off">
        <a:font>
          <a:latin typeface="Avenir Next Regular"/>
          <a:ea typeface="Avenir Next Regular"/>
          <a:cs typeface="Avenir Next Regular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D0CCC4"/>
          </a:solidFill>
        </a:fill>
      </a:tcStyle>
    </a:firstCol>
    <a:lastRow>
      <a:tcTxStyle b="on" i="off">
        <a:font>
          <a:latin typeface="Avenir Next Regular"/>
          <a:ea typeface="Avenir Next Regular"/>
          <a:cs typeface="Avenir Next Regular"/>
        </a:font>
        <a:srgbClr val="000000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Avenir Next Regular"/>
          <a:ea typeface="Avenir Next Regular"/>
          <a:cs typeface="Avenir Next Regular"/>
        </a:font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F5413C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Avenir Next Regular"/>
          <a:ea typeface="Avenir Next Regular"/>
          <a:cs typeface="Avenir Next Regular"/>
        </a:font>
        <a:srgbClr val="000000"/>
      </a:tcTxStyle>
      <a:tcStyle>
        <a:tcBdr>
          <a:left>
            <a:ln w="12700" cap="flat">
              <a:solidFill>
                <a:srgbClr val="5E5E5E"/>
              </a:solidFill>
              <a:prstDash val="solid"/>
              <a:miter lim="400000"/>
            </a:ln>
          </a:left>
          <a:right>
            <a:ln w="12700" cap="flat">
              <a:solidFill>
                <a:srgbClr val="5E5E5E"/>
              </a:solidFill>
              <a:prstDash val="solid"/>
              <a:miter lim="400000"/>
            </a:ln>
          </a:right>
          <a:top>
            <a:ln w="12700" cap="flat">
              <a:solidFill>
                <a:srgbClr val="5E5E5E"/>
              </a:solidFill>
              <a:prstDash val="solid"/>
              <a:miter lim="400000"/>
            </a:ln>
          </a:top>
          <a:bottom>
            <a:ln w="12700" cap="flat">
              <a:solidFill>
                <a:srgbClr val="5E5E5E"/>
              </a:solidFill>
              <a:prstDash val="solid"/>
              <a:miter lim="400000"/>
            </a:ln>
          </a:bottom>
          <a:insideH>
            <a:ln w="12700" cap="flat">
              <a:solidFill>
                <a:srgbClr val="5E5E5E"/>
              </a:solidFill>
              <a:prstDash val="solid"/>
              <a:miter lim="400000"/>
            </a:ln>
          </a:insideH>
          <a:insideV>
            <a:ln w="12700" cap="flat">
              <a:solidFill>
                <a:srgbClr val="5E5E5E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D9D5CA"/>
          </a:solidFill>
        </a:fill>
      </a:tcStyle>
    </a:band2H>
    <a:firstCol>
      <a:tcTxStyle b="on" i="off">
        <a:font>
          <a:latin typeface="Avenir Next Regular"/>
          <a:ea typeface="Avenir Next Regular"/>
          <a:cs typeface="Avenir Next Regular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5E5E5E"/>
              </a:solidFill>
              <a:prstDash val="solid"/>
              <a:miter lim="400000"/>
            </a:ln>
          </a:right>
          <a:top>
            <a:ln w="12700" cap="flat">
              <a:solidFill>
                <a:srgbClr val="5E5E5E"/>
              </a:solidFill>
              <a:prstDash val="solid"/>
              <a:miter lim="400000"/>
            </a:ln>
          </a:top>
          <a:bottom>
            <a:ln w="12700" cap="flat">
              <a:solidFill>
                <a:srgbClr val="5E5E5E"/>
              </a:solidFill>
              <a:prstDash val="solid"/>
              <a:miter lim="400000"/>
            </a:ln>
          </a:bottom>
          <a:insideH>
            <a:ln w="12700" cap="flat">
              <a:solidFill>
                <a:srgbClr val="5E5E5E"/>
              </a:solidFill>
              <a:prstDash val="solid"/>
              <a:miter lim="400000"/>
            </a:ln>
          </a:insideH>
          <a:insideV>
            <a:ln w="12700" cap="flat">
              <a:solidFill>
                <a:srgbClr val="5E5E5E"/>
              </a:solidFill>
              <a:prstDash val="solid"/>
              <a:miter lim="400000"/>
            </a:ln>
          </a:insideV>
        </a:tcBdr>
        <a:fill>
          <a:solidFill>
            <a:srgbClr val="D0CCC4"/>
          </a:solidFill>
        </a:fill>
      </a:tcStyle>
    </a:firstCol>
    <a:lastRow>
      <a:tcTxStyle b="on" i="off">
        <a:font>
          <a:latin typeface="Avenir Next Regular"/>
          <a:ea typeface="Avenir Next Regular"/>
          <a:cs typeface="Avenir Next Regular"/>
        </a:font>
        <a:srgbClr val="000000"/>
      </a:tcTxStyle>
      <a:tcStyle>
        <a:tcBdr>
          <a:left>
            <a:ln w="12700" cap="flat">
              <a:solidFill>
                <a:srgbClr val="5E5E5E"/>
              </a:solidFill>
              <a:prstDash val="solid"/>
              <a:miter lim="400000"/>
            </a:ln>
          </a:left>
          <a:right>
            <a:ln w="12700" cap="flat">
              <a:solidFill>
                <a:srgbClr val="5E5E5E"/>
              </a:solidFill>
              <a:prstDash val="solid"/>
              <a:miter lim="400000"/>
            </a:ln>
          </a:right>
          <a:top>
            <a:ln w="12700" cap="flat">
              <a:solidFill>
                <a:srgbClr val="5E5E5E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5E5E5E"/>
              </a:solidFill>
              <a:prstDash val="solid"/>
              <a:miter lim="400000"/>
            </a:ln>
          </a:insideH>
          <a:insideV>
            <a:ln w="12700" cap="flat">
              <a:solidFill>
                <a:srgbClr val="5E5E5E"/>
              </a:solidFill>
              <a:prstDash val="solid"/>
              <a:miter lim="400000"/>
            </a:ln>
          </a:insideV>
        </a:tcBdr>
        <a:fill>
          <a:solidFill>
            <a:srgbClr val="B7B5B1"/>
          </a:solidFill>
        </a:fill>
      </a:tcStyle>
    </a:lastRow>
    <a:firstRow>
      <a:tcTxStyle b="on" i="off">
        <a:font>
          <a:latin typeface="Avenir Next Regular"/>
          <a:ea typeface="Avenir Next Regular"/>
          <a:cs typeface="Avenir Next Regular"/>
        </a:font>
        <a:srgbClr val="000000"/>
      </a:tcTxStyle>
      <a:tcStyle>
        <a:tcBdr>
          <a:left>
            <a:ln w="12700" cap="flat">
              <a:solidFill>
                <a:srgbClr val="5E5E5E"/>
              </a:solidFill>
              <a:prstDash val="solid"/>
              <a:miter lim="400000"/>
            </a:ln>
          </a:left>
          <a:right>
            <a:ln w="12700" cap="flat">
              <a:solidFill>
                <a:srgbClr val="5E5E5E"/>
              </a:solidFill>
              <a:prstDash val="solid"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5E5E5E"/>
              </a:solidFill>
              <a:prstDash val="solid"/>
              <a:miter lim="400000"/>
            </a:ln>
          </a:bottom>
          <a:insideH>
            <a:ln w="12700" cap="flat">
              <a:solidFill>
                <a:srgbClr val="5E5E5E"/>
              </a:solidFill>
              <a:prstDash val="solid"/>
              <a:miter lim="400000"/>
            </a:ln>
          </a:insideH>
          <a:insideV>
            <a:ln w="12700" cap="flat">
              <a:solidFill>
                <a:srgbClr val="5E5E5E"/>
              </a:solidFill>
              <a:prstDash val="solid"/>
              <a:miter lim="400000"/>
            </a:ln>
          </a:insideV>
        </a:tcBdr>
        <a:fill>
          <a:solidFill>
            <a:srgbClr val="B7B5B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35" d="100"/>
          <a:sy n="35" d="100"/>
        </p:scale>
        <p:origin x="1138" y="25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Shape 187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88" name="Shape 188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Autor:in und Datum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727200" y="1003300"/>
            <a:ext cx="20929600" cy="482600"/>
          </a:xfrm>
          <a:prstGeom prst="rect">
            <a:avLst/>
          </a:prstGeom>
        </p:spPr>
        <p:txBody>
          <a:bodyPr anchor="ctr"/>
          <a:lstStyle>
            <a:lvl1pPr defTabSz="685800">
              <a:lnSpc>
                <a:spcPct val="100000"/>
              </a:lnSpc>
              <a:defRPr sz="2000" b="1" cap="all" spc="0">
                <a:solidFill>
                  <a:srgbClr val="227AAF"/>
                </a:solidFill>
              </a:defRPr>
            </a:lvl1pPr>
          </a:lstStyle>
          <a:p>
            <a:r>
              <a:t>Autor:in und Datum</a:t>
            </a:r>
          </a:p>
        </p:txBody>
      </p:sp>
      <p:sp>
        <p:nvSpPr>
          <p:cNvPr id="14" name="Titel der Präsentation"/>
          <p:cNvSpPr txBox="1">
            <a:spLocks noGrp="1"/>
          </p:cNvSpPr>
          <p:nvPr>
            <p:ph type="title" hasCustomPrompt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Titel der Präsentation</a:t>
            </a:r>
          </a:p>
        </p:txBody>
      </p:sp>
      <p:sp>
        <p:nvSpPr>
          <p:cNvPr id="15" name="Textebene 1…"/>
          <p:cNvSpPr txBox="1">
            <a:spLocks noGrp="1"/>
          </p:cNvSpPr>
          <p:nvPr>
            <p:ph type="body" sz="quarter" idx="1" hasCustomPrompt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Präsentations­untertitel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6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el &amp;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pernhaus in Kopenhagen bei nächtlicher Beleuchtung vom anderen Ufer aus gesehen"/>
          <p:cNvSpPr>
            <a:spLocks noGrp="1"/>
          </p:cNvSpPr>
          <p:nvPr>
            <p:ph type="pic" idx="21"/>
          </p:nvPr>
        </p:nvSpPr>
        <p:spPr>
          <a:xfrm>
            <a:off x="-1" y="-2527300"/>
            <a:ext cx="24384001" cy="162560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24" name="Textebene 1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727200" y="10718800"/>
            <a:ext cx="20929600" cy="2025650"/>
          </a:xfrm>
          <a:prstGeom prst="rect">
            <a:avLst/>
          </a:prstGeom>
        </p:spPr>
        <p:txBody>
          <a:bodyPr/>
          <a:lstStyle>
            <a:lvl1pPr>
              <a:spcBef>
                <a:spcPts val="2000"/>
              </a:spcBef>
              <a:defRPr>
                <a:solidFill>
                  <a:srgbClr val="F0EBE0"/>
                </a:solidFill>
              </a:defRPr>
            </a:lvl1pPr>
            <a:lvl2pPr>
              <a:spcBef>
                <a:spcPts val="2000"/>
              </a:spcBef>
              <a:defRPr>
                <a:solidFill>
                  <a:srgbClr val="F0EBE0"/>
                </a:solidFill>
              </a:defRPr>
            </a:lvl2pPr>
            <a:lvl3pPr indent="0">
              <a:spcBef>
                <a:spcPts val="2000"/>
              </a:spcBef>
              <a:defRPr>
                <a:solidFill>
                  <a:srgbClr val="F0EBE0"/>
                </a:solidFill>
              </a:defRPr>
            </a:lvl3pPr>
            <a:lvl4pPr indent="0">
              <a:spcBef>
                <a:spcPts val="2000"/>
              </a:spcBef>
              <a:defRPr>
                <a:solidFill>
                  <a:srgbClr val="F0EBE0"/>
                </a:solidFill>
              </a:defRPr>
            </a:lvl4pPr>
            <a:lvl5pPr indent="0">
              <a:spcBef>
                <a:spcPts val="2000"/>
              </a:spcBef>
              <a:defRPr>
                <a:solidFill>
                  <a:srgbClr val="F0EBE0"/>
                </a:solidFill>
              </a:defRPr>
            </a:lvl5pPr>
          </a:lstStyle>
          <a:p>
            <a:r>
              <a:t>Präsentations­untertitel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25" name="Titel der Präsentation"/>
          <p:cNvSpPr txBox="1">
            <a:spLocks noGrp="1"/>
          </p:cNvSpPr>
          <p:nvPr>
            <p:ph type="title" hasCustomPrompt="1"/>
          </p:nvPr>
        </p:nvSpPr>
        <p:spPr>
          <a:xfrm>
            <a:off x="1727200" y="7817246"/>
            <a:ext cx="20929600" cy="279995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t>Titel der Präsentation</a:t>
            </a:r>
          </a:p>
        </p:txBody>
      </p:sp>
      <p:sp>
        <p:nvSpPr>
          <p:cNvPr id="26" name="Autor:in und Datum"/>
          <p:cNvSpPr txBox="1">
            <a:spLocks noGrp="1"/>
          </p:cNvSpPr>
          <p:nvPr>
            <p:ph type="body" sz="quarter" idx="22" hasCustomPrompt="1"/>
          </p:nvPr>
        </p:nvSpPr>
        <p:spPr>
          <a:xfrm>
            <a:off x="1727200" y="1003300"/>
            <a:ext cx="20929600" cy="480060"/>
          </a:xfrm>
          <a:prstGeom prst="rect">
            <a:avLst/>
          </a:prstGeom>
        </p:spPr>
        <p:txBody>
          <a:bodyPr anchor="ctr"/>
          <a:lstStyle>
            <a:lvl1pPr defTabSz="685800">
              <a:lnSpc>
                <a:spcPct val="100000"/>
              </a:lnSpc>
              <a:defRPr sz="2000" b="1" cap="all" spc="0">
                <a:solidFill>
                  <a:srgbClr val="F0EBE0"/>
                </a:solidFill>
              </a:defRPr>
            </a:lvl1pPr>
          </a:lstStyle>
          <a:p>
            <a:r>
              <a:t>Autor:in und Datum</a:t>
            </a:r>
          </a:p>
        </p:txBody>
      </p:sp>
      <p:sp>
        <p:nvSpPr>
          <p:cNvPr id="27" name="Linie"/>
          <p:cNvSpPr/>
          <p:nvPr/>
        </p:nvSpPr>
        <p:spPr>
          <a:xfrm>
            <a:off x="863600" y="12852400"/>
            <a:ext cx="22656801" cy="0"/>
          </a:xfrm>
          <a:prstGeom prst="line">
            <a:avLst/>
          </a:prstGeom>
          <a:ln w="12700">
            <a:solidFill>
              <a:srgbClr val="FFFFFF">
                <a:alpha val="30000"/>
              </a:srgbClr>
            </a:solidFill>
            <a:miter lim="400000"/>
          </a:ln>
        </p:spPr>
        <p:txBody>
          <a:bodyPr lIns="0" tIns="0" rIns="0" bIns="0" anchor="ctr"/>
          <a:lstStyle/>
          <a:p>
            <a:pPr algn="ctr">
              <a:lnSpc>
                <a:spcPct val="100000"/>
              </a:lnSpc>
              <a:spcBef>
                <a:spcPts val="0"/>
              </a:spcBef>
              <a:defRPr sz="3000" cap="all">
                <a:solidFill>
                  <a:srgbClr val="FFFFFF"/>
                </a:solidFill>
                <a:latin typeface="Publico Text Roman"/>
                <a:ea typeface="Publico Text Roman"/>
                <a:cs typeface="Publico Text Roman"/>
                <a:sym typeface="Publico Text Roman"/>
              </a:defRPr>
            </a:pPr>
            <a:endParaRPr/>
          </a:p>
        </p:txBody>
      </p:sp>
      <p:sp>
        <p:nvSpPr>
          <p:cNvPr id="28" name="Linie"/>
          <p:cNvSpPr/>
          <p:nvPr/>
        </p:nvSpPr>
        <p:spPr>
          <a:xfrm>
            <a:off x="863600" y="889000"/>
            <a:ext cx="22656801" cy="0"/>
          </a:xfrm>
          <a:prstGeom prst="line">
            <a:avLst/>
          </a:prstGeom>
          <a:ln w="50800">
            <a:solidFill>
              <a:srgbClr val="FFFFFF">
                <a:alpha val="30000"/>
              </a:srgbClr>
            </a:solidFill>
            <a:miter lim="400000"/>
          </a:ln>
        </p:spPr>
        <p:txBody>
          <a:bodyPr lIns="0" tIns="0" rIns="0" bIns="0" anchor="ctr"/>
          <a:lstStyle/>
          <a:p>
            <a:pPr algn="ctr">
              <a:lnSpc>
                <a:spcPct val="100000"/>
              </a:lnSpc>
              <a:spcBef>
                <a:spcPts val="0"/>
              </a:spcBef>
              <a:defRPr sz="3000" cap="all">
                <a:solidFill>
                  <a:srgbClr val="FFFFFF"/>
                </a:solidFill>
                <a:latin typeface="Publico Text Roman"/>
                <a:ea typeface="Publico Text Roman"/>
                <a:cs typeface="Publico Text Roman"/>
                <a:sym typeface="Publico Text Roman"/>
              </a:defRPr>
            </a:pPr>
            <a:endParaRPr/>
          </a:p>
        </p:txBody>
      </p:sp>
      <p:sp>
        <p:nvSpPr>
          <p:cNvPr id="29" name="Foliennummer"/>
          <p:cNvSpPr txBox="1">
            <a:spLocks noGrp="1"/>
          </p:cNvSpPr>
          <p:nvPr>
            <p:ph type="sldNum" sz="quarter" idx="2"/>
          </p:nvPr>
        </p:nvSpPr>
        <p:spPr>
          <a:xfrm>
            <a:off x="12001500" y="13030199"/>
            <a:ext cx="386335" cy="41910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0EBE0"/>
                </a:solidFill>
              </a:defRPr>
            </a:lvl1pPr>
          </a:lstStyle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el &amp; Fo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Hängebrücke über dem Wasser bei Sonnenuntergang"/>
          <p:cNvSpPr>
            <a:spLocks noGrp="1"/>
          </p:cNvSpPr>
          <p:nvPr>
            <p:ph type="pic" idx="21"/>
          </p:nvPr>
        </p:nvSpPr>
        <p:spPr>
          <a:xfrm>
            <a:off x="-3352800" y="0"/>
            <a:ext cx="16002000" cy="137160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37" name="Folientitel"/>
          <p:cNvSpPr txBox="1">
            <a:spLocks noGrp="1"/>
          </p:cNvSpPr>
          <p:nvPr>
            <p:ph type="title" hasCustomPrompt="1"/>
          </p:nvPr>
        </p:nvSpPr>
        <p:spPr>
          <a:xfrm>
            <a:off x="13665200" y="4394200"/>
            <a:ext cx="9271000" cy="2540000"/>
          </a:xfrm>
          <a:prstGeom prst="rect">
            <a:avLst/>
          </a:prstGeom>
        </p:spPr>
        <p:txBody>
          <a:bodyPr anchor="t"/>
          <a:lstStyle>
            <a:lvl1pPr algn="l">
              <a:defRPr sz="8000" spc="-80"/>
            </a:lvl1pPr>
          </a:lstStyle>
          <a:p>
            <a:r>
              <a:t>Folien­titel</a:t>
            </a:r>
          </a:p>
        </p:txBody>
      </p:sp>
      <p:sp>
        <p:nvSpPr>
          <p:cNvPr id="38" name="Textebene 1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3665200" y="7010400"/>
            <a:ext cx="9271000" cy="2312637"/>
          </a:xfrm>
          <a:prstGeom prst="rect">
            <a:avLst/>
          </a:prstGeom>
        </p:spPr>
        <p:txBody>
          <a:bodyPr/>
          <a:lstStyle>
            <a:lvl1pPr algn="l">
              <a:lnSpc>
                <a:spcPct val="80000"/>
              </a:lnSpc>
            </a:lvl1pPr>
            <a:lvl2pPr algn="l">
              <a:lnSpc>
                <a:spcPct val="80000"/>
              </a:lnSpc>
            </a:lvl2pPr>
            <a:lvl3pPr algn="l">
              <a:lnSpc>
                <a:spcPct val="80000"/>
              </a:lnSpc>
            </a:lvl3pPr>
            <a:lvl4pPr algn="l">
              <a:lnSpc>
                <a:spcPct val="80000"/>
              </a:lnSpc>
            </a:lvl4pPr>
            <a:lvl5pPr algn="l">
              <a:lnSpc>
                <a:spcPct val="80000"/>
              </a:lnSpc>
            </a:lvl5pPr>
          </a:lstStyle>
          <a:p>
            <a:r>
              <a:t>Folien-Untertitel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39" name="Autor:in und Datum"/>
          <p:cNvSpPr txBox="1">
            <a:spLocks noGrp="1"/>
          </p:cNvSpPr>
          <p:nvPr>
            <p:ph type="body" sz="quarter" idx="22" hasCustomPrompt="1"/>
          </p:nvPr>
        </p:nvSpPr>
        <p:spPr>
          <a:xfrm>
            <a:off x="13665200" y="3746500"/>
            <a:ext cx="9271000" cy="482600"/>
          </a:xfrm>
          <a:prstGeom prst="rect">
            <a:avLst/>
          </a:prstGeom>
        </p:spPr>
        <p:txBody>
          <a:bodyPr anchor="ctr"/>
          <a:lstStyle>
            <a:lvl1pPr algn="l" defTabSz="685800">
              <a:lnSpc>
                <a:spcPct val="100000"/>
              </a:lnSpc>
              <a:defRPr sz="2000" b="1" cap="all" spc="0">
                <a:solidFill>
                  <a:srgbClr val="227AAF"/>
                </a:solidFill>
              </a:defRPr>
            </a:lvl1pPr>
          </a:lstStyle>
          <a:p>
            <a:r>
              <a:t>Autor:in und Datum</a:t>
            </a:r>
          </a:p>
        </p:txBody>
      </p:sp>
      <p:sp>
        <p:nvSpPr>
          <p:cNvPr id="40" name="Linie"/>
          <p:cNvSpPr/>
          <p:nvPr/>
        </p:nvSpPr>
        <p:spPr>
          <a:xfrm>
            <a:off x="13665200" y="3721100"/>
            <a:ext cx="9283700" cy="0"/>
          </a:xfrm>
          <a:prstGeom prst="line">
            <a:avLst/>
          </a:prstGeom>
          <a:ln w="50800">
            <a:solidFill>
              <a:srgbClr val="227AAF"/>
            </a:solidFill>
            <a:miter lim="400000"/>
          </a:ln>
        </p:spPr>
        <p:txBody>
          <a:bodyPr lIns="0" tIns="0" rIns="0" bIns="0" anchor="ctr"/>
          <a:lstStyle/>
          <a:p>
            <a:pPr algn="ctr">
              <a:lnSpc>
                <a:spcPct val="100000"/>
              </a:lnSpc>
              <a:spcBef>
                <a:spcPts val="0"/>
              </a:spcBef>
              <a:defRPr sz="3000" cap="all">
                <a:solidFill>
                  <a:srgbClr val="FFFFFF"/>
                </a:solidFill>
                <a:latin typeface="Publico Text Roman"/>
                <a:ea typeface="Publico Text Roman"/>
                <a:cs typeface="Publico Text Roman"/>
                <a:sym typeface="Publico Text Roman"/>
              </a:defRPr>
            </a:pPr>
            <a:endParaRPr/>
          </a:p>
        </p:txBody>
      </p:sp>
      <p:sp>
        <p:nvSpPr>
          <p:cNvPr id="41" name="Linie"/>
          <p:cNvSpPr/>
          <p:nvPr/>
        </p:nvSpPr>
        <p:spPr>
          <a:xfrm>
            <a:off x="13665200" y="9525000"/>
            <a:ext cx="9283700" cy="0"/>
          </a:xfrm>
          <a:prstGeom prst="line">
            <a:avLst/>
          </a:prstGeom>
          <a:ln w="12700">
            <a:solidFill>
              <a:srgbClr val="227AAF"/>
            </a:solidFill>
            <a:miter lim="400000"/>
          </a:ln>
        </p:spPr>
        <p:txBody>
          <a:bodyPr lIns="0" tIns="0" rIns="0" bIns="0" anchor="ctr"/>
          <a:lstStyle/>
          <a:p>
            <a:pPr algn="ctr">
              <a:lnSpc>
                <a:spcPct val="100000"/>
              </a:lnSpc>
              <a:spcBef>
                <a:spcPts val="0"/>
              </a:spcBef>
              <a:defRPr sz="3000" cap="all">
                <a:solidFill>
                  <a:srgbClr val="FFFFFF"/>
                </a:solidFill>
                <a:latin typeface="Publico Text Roman"/>
                <a:ea typeface="Publico Text Roman"/>
                <a:cs typeface="Publico Text Roman"/>
                <a:sym typeface="Publico Text Roman"/>
              </a:defRPr>
            </a:pPr>
            <a:endParaRPr/>
          </a:p>
        </p:txBody>
      </p:sp>
      <p:sp>
        <p:nvSpPr>
          <p:cNvPr id="42" name="Foliennummer"/>
          <p:cNvSpPr txBox="1">
            <a:spLocks noGrp="1"/>
          </p:cNvSpPr>
          <p:nvPr>
            <p:ph type="sldNum" sz="quarter" idx="2"/>
          </p:nvPr>
        </p:nvSpPr>
        <p:spPr>
          <a:xfrm>
            <a:off x="12001500" y="13030199"/>
            <a:ext cx="386335" cy="41910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el &amp; Pun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Folientitel"/>
          <p:cNvSpPr txBox="1">
            <a:spLocks noGrp="1"/>
          </p:cNvSpPr>
          <p:nvPr>
            <p:ph type="title" hasCustomPrompt="1"/>
          </p:nvPr>
        </p:nvSpPr>
        <p:spPr>
          <a:xfrm>
            <a:off x="1727200" y="1739900"/>
            <a:ext cx="20929600" cy="3225356"/>
          </a:xfrm>
          <a:prstGeom prst="rect">
            <a:avLst/>
          </a:prstGeom>
        </p:spPr>
        <p:txBody>
          <a:bodyPr anchor="t"/>
          <a:lstStyle/>
          <a:p>
            <a:r>
              <a:t>Folien­titel</a:t>
            </a:r>
          </a:p>
        </p:txBody>
      </p:sp>
      <p:sp>
        <p:nvSpPr>
          <p:cNvPr id="50" name="Autor:in und Datum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727200" y="1003300"/>
            <a:ext cx="20929600" cy="482600"/>
          </a:xfrm>
          <a:prstGeom prst="rect">
            <a:avLst/>
          </a:prstGeom>
        </p:spPr>
        <p:txBody>
          <a:bodyPr anchor="ctr"/>
          <a:lstStyle>
            <a:lvl1pPr defTabSz="685800">
              <a:lnSpc>
                <a:spcPct val="100000"/>
              </a:lnSpc>
              <a:defRPr sz="2000" b="1" cap="all" spc="0">
                <a:solidFill>
                  <a:srgbClr val="227AAF"/>
                </a:solidFill>
              </a:defRPr>
            </a:lvl1pPr>
          </a:lstStyle>
          <a:p>
            <a:r>
              <a:t>Autor:in und Datum</a:t>
            </a:r>
          </a:p>
        </p:txBody>
      </p:sp>
      <p:sp>
        <p:nvSpPr>
          <p:cNvPr id="51" name="Textebene 1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727200" y="4965700"/>
            <a:ext cx="20929600" cy="6165850"/>
          </a:xfrm>
          <a:prstGeom prst="rect">
            <a:avLst/>
          </a:prstGeom>
        </p:spPr>
        <p:txBody>
          <a:bodyPr numCol="2" spcCol="1046480"/>
          <a:lstStyle>
            <a:lvl1pPr marL="482600" indent="-482600" algn="l" defTabSz="12700">
              <a:lnSpc>
                <a:spcPct val="80000"/>
              </a:lnSpc>
              <a:spcBef>
                <a:spcPts val="2400"/>
              </a:spcBef>
              <a:buSzPct val="100000"/>
              <a:buChar char="•"/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  <a:defRPr sz="3600" spc="0">
                <a:solidFill>
                  <a:srgbClr val="4A4A4A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1pPr>
            <a:lvl2pPr marL="965200" indent="-482600" algn="l" defTabSz="12700">
              <a:lnSpc>
                <a:spcPct val="80000"/>
              </a:lnSpc>
              <a:spcBef>
                <a:spcPts val="2400"/>
              </a:spcBef>
              <a:buSzPct val="100000"/>
              <a:buChar char="•"/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  <a:defRPr sz="3600" spc="0">
                <a:solidFill>
                  <a:srgbClr val="4A4A4A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2pPr>
            <a:lvl3pPr marL="1447800" indent="-482600" algn="l" defTabSz="12700">
              <a:lnSpc>
                <a:spcPct val="80000"/>
              </a:lnSpc>
              <a:spcBef>
                <a:spcPts val="2400"/>
              </a:spcBef>
              <a:buSzPct val="100000"/>
              <a:buChar char="•"/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  <a:defRPr sz="3600" spc="0">
                <a:solidFill>
                  <a:srgbClr val="4A4A4A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3pPr>
            <a:lvl4pPr marL="1930400" indent="-482600" algn="l" defTabSz="12700">
              <a:lnSpc>
                <a:spcPct val="80000"/>
              </a:lnSpc>
              <a:spcBef>
                <a:spcPts val="2400"/>
              </a:spcBef>
              <a:buSzPct val="100000"/>
              <a:buChar char="•"/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  <a:defRPr sz="3600" spc="0">
                <a:solidFill>
                  <a:srgbClr val="4A4A4A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4pPr>
            <a:lvl5pPr marL="2413000" indent="-482600" algn="l" defTabSz="12700">
              <a:lnSpc>
                <a:spcPct val="80000"/>
              </a:lnSpc>
              <a:spcBef>
                <a:spcPts val="2400"/>
              </a:spcBef>
              <a:buSzPct val="100000"/>
              <a:buChar char="•"/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  <a:defRPr sz="3600" spc="0">
                <a:solidFill>
                  <a:srgbClr val="4A4A4A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5pPr>
          </a:lstStyle>
          <a:p>
            <a:r>
              <a:t>Text für Folienpunkt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52" name="Foliennummer"/>
          <p:cNvSpPr txBox="1">
            <a:spLocks noGrp="1"/>
          </p:cNvSpPr>
          <p:nvPr>
            <p:ph type="sldNum" sz="quarter" idx="2"/>
          </p:nvPr>
        </p:nvSpPr>
        <p:spPr>
          <a:xfrm>
            <a:off x="12001500" y="13030199"/>
            <a:ext cx="386335" cy="41910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unk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Textebene 1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727200" y="4965700"/>
            <a:ext cx="20929600" cy="6165850"/>
          </a:xfrm>
          <a:prstGeom prst="rect">
            <a:avLst/>
          </a:prstGeom>
        </p:spPr>
        <p:txBody>
          <a:bodyPr numCol="2" spcCol="1046480"/>
          <a:lstStyle>
            <a:lvl1pPr marL="482600" indent="-482600" algn="l" defTabSz="12700">
              <a:lnSpc>
                <a:spcPct val="80000"/>
              </a:lnSpc>
              <a:spcBef>
                <a:spcPts val="2400"/>
              </a:spcBef>
              <a:buSzPct val="100000"/>
              <a:buChar char="•"/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  <a:defRPr sz="3600" spc="0">
                <a:solidFill>
                  <a:srgbClr val="4A4A4A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1pPr>
            <a:lvl2pPr marL="965200" indent="-482600" algn="l" defTabSz="12700">
              <a:lnSpc>
                <a:spcPct val="80000"/>
              </a:lnSpc>
              <a:spcBef>
                <a:spcPts val="2400"/>
              </a:spcBef>
              <a:buSzPct val="100000"/>
              <a:buChar char="•"/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  <a:defRPr sz="3600" spc="0">
                <a:solidFill>
                  <a:srgbClr val="4A4A4A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2pPr>
            <a:lvl3pPr marL="1447800" indent="-482600" algn="l" defTabSz="12700">
              <a:lnSpc>
                <a:spcPct val="80000"/>
              </a:lnSpc>
              <a:spcBef>
                <a:spcPts val="2400"/>
              </a:spcBef>
              <a:buSzPct val="100000"/>
              <a:buChar char="•"/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  <a:defRPr sz="3600" spc="0">
                <a:solidFill>
                  <a:srgbClr val="4A4A4A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3pPr>
            <a:lvl4pPr marL="1930400" indent="-482600" algn="l" defTabSz="12700">
              <a:lnSpc>
                <a:spcPct val="80000"/>
              </a:lnSpc>
              <a:spcBef>
                <a:spcPts val="2400"/>
              </a:spcBef>
              <a:buSzPct val="100000"/>
              <a:buChar char="•"/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  <a:defRPr sz="3600" spc="0">
                <a:solidFill>
                  <a:srgbClr val="4A4A4A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4pPr>
            <a:lvl5pPr marL="2413000" indent="-482600" algn="l" defTabSz="12700">
              <a:lnSpc>
                <a:spcPct val="80000"/>
              </a:lnSpc>
              <a:spcBef>
                <a:spcPts val="2400"/>
              </a:spcBef>
              <a:buSzPct val="100000"/>
              <a:buChar char="•"/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  <a:defRPr sz="3600" spc="0">
                <a:solidFill>
                  <a:srgbClr val="4A4A4A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5pPr>
          </a:lstStyle>
          <a:p>
            <a:r>
              <a:t>Text für Folienpunkt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60" name="Foliennummer"/>
          <p:cNvSpPr txBox="1">
            <a:spLocks noGrp="1"/>
          </p:cNvSpPr>
          <p:nvPr>
            <p:ph type="sldNum" sz="quarter" idx="2"/>
          </p:nvPr>
        </p:nvSpPr>
        <p:spPr>
          <a:xfrm>
            <a:off x="12001500" y="13030199"/>
            <a:ext cx="386335" cy="41910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el, Punkt &amp;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Textebene 1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991830" y="4573587"/>
            <a:ext cx="9271001" cy="4568826"/>
          </a:xfrm>
          <a:prstGeom prst="rect">
            <a:avLst/>
          </a:prstGeom>
        </p:spPr>
        <p:txBody>
          <a:bodyPr/>
          <a:lstStyle>
            <a:lvl1pPr marL="482600" indent="-482600" algn="l" defTabSz="12700">
              <a:lnSpc>
                <a:spcPct val="80000"/>
              </a:lnSpc>
              <a:spcBef>
                <a:spcPts val="2400"/>
              </a:spcBef>
              <a:buSzPct val="100000"/>
              <a:buChar char="•"/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  <a:defRPr sz="3600" spc="0">
                <a:solidFill>
                  <a:srgbClr val="4A4A4A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1pPr>
            <a:lvl2pPr marL="965200" indent="-482600" algn="l" defTabSz="12700">
              <a:lnSpc>
                <a:spcPct val="80000"/>
              </a:lnSpc>
              <a:spcBef>
                <a:spcPts val="2400"/>
              </a:spcBef>
              <a:buSzPct val="100000"/>
              <a:buChar char="•"/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  <a:defRPr sz="3600" spc="0">
                <a:solidFill>
                  <a:srgbClr val="4A4A4A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2pPr>
            <a:lvl3pPr marL="1447800" indent="-482600" algn="l" defTabSz="12700">
              <a:lnSpc>
                <a:spcPct val="80000"/>
              </a:lnSpc>
              <a:spcBef>
                <a:spcPts val="2400"/>
              </a:spcBef>
              <a:buSzPct val="100000"/>
              <a:buChar char="•"/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  <a:defRPr sz="3600" spc="0">
                <a:solidFill>
                  <a:srgbClr val="4A4A4A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3pPr>
            <a:lvl4pPr marL="1930400" indent="-482600" algn="l" defTabSz="12700">
              <a:lnSpc>
                <a:spcPct val="80000"/>
              </a:lnSpc>
              <a:spcBef>
                <a:spcPts val="2400"/>
              </a:spcBef>
              <a:buSzPct val="100000"/>
              <a:buChar char="•"/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  <a:defRPr sz="3600" spc="0">
                <a:solidFill>
                  <a:srgbClr val="4A4A4A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4pPr>
            <a:lvl5pPr marL="2413000" indent="-482600" algn="l" defTabSz="12700">
              <a:lnSpc>
                <a:spcPct val="80000"/>
              </a:lnSpc>
              <a:spcBef>
                <a:spcPts val="2400"/>
              </a:spcBef>
              <a:buSzPct val="100000"/>
              <a:buChar char="•"/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  <a:defRPr sz="3600" spc="0">
                <a:solidFill>
                  <a:srgbClr val="4A4A4A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5pPr>
          </a:lstStyle>
          <a:p>
            <a:r>
              <a:t>Text für Folienpunkt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68" name="Hängebrücke über dem Wasser bei Sonnenuntergang"/>
          <p:cNvSpPr>
            <a:spLocks noGrp="1"/>
          </p:cNvSpPr>
          <p:nvPr>
            <p:ph type="pic" idx="21"/>
          </p:nvPr>
        </p:nvSpPr>
        <p:spPr>
          <a:xfrm>
            <a:off x="-3352800" y="0"/>
            <a:ext cx="16002000" cy="137160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69" name="Folientitel"/>
          <p:cNvSpPr txBox="1">
            <a:spLocks noGrp="1"/>
          </p:cNvSpPr>
          <p:nvPr>
            <p:ph type="title" hasCustomPrompt="1"/>
          </p:nvPr>
        </p:nvSpPr>
        <p:spPr>
          <a:xfrm>
            <a:off x="13318095" y="2341295"/>
            <a:ext cx="9271001" cy="2540001"/>
          </a:xfrm>
          <a:prstGeom prst="rect">
            <a:avLst/>
          </a:prstGeom>
        </p:spPr>
        <p:txBody>
          <a:bodyPr anchor="t"/>
          <a:lstStyle>
            <a:lvl1pPr algn="l">
              <a:defRPr sz="8000" spc="-80"/>
            </a:lvl1pPr>
          </a:lstStyle>
          <a:p>
            <a:r>
              <a:t>Folien­titel</a:t>
            </a:r>
          </a:p>
        </p:txBody>
      </p:sp>
      <p:sp>
        <p:nvSpPr>
          <p:cNvPr id="70" name="Autor:in und Datum"/>
          <p:cNvSpPr txBox="1">
            <a:spLocks noGrp="1"/>
          </p:cNvSpPr>
          <p:nvPr>
            <p:ph type="body" sz="quarter" idx="22" hasCustomPrompt="1"/>
          </p:nvPr>
        </p:nvSpPr>
        <p:spPr>
          <a:xfrm>
            <a:off x="13318095" y="1728640"/>
            <a:ext cx="9271001" cy="482601"/>
          </a:xfrm>
          <a:prstGeom prst="rect">
            <a:avLst/>
          </a:prstGeom>
        </p:spPr>
        <p:txBody>
          <a:bodyPr anchor="ctr"/>
          <a:lstStyle>
            <a:lvl1pPr algn="l" defTabSz="685800">
              <a:lnSpc>
                <a:spcPct val="100000"/>
              </a:lnSpc>
              <a:defRPr sz="2000" b="1" cap="all" spc="0">
                <a:solidFill>
                  <a:srgbClr val="227AAF"/>
                </a:solidFill>
              </a:defRPr>
            </a:lvl1pPr>
          </a:lstStyle>
          <a:p>
            <a:r>
              <a:t>Autor:in und Datum</a:t>
            </a:r>
          </a:p>
        </p:txBody>
      </p:sp>
      <p:sp>
        <p:nvSpPr>
          <p:cNvPr id="71" name="Linie"/>
          <p:cNvSpPr/>
          <p:nvPr/>
        </p:nvSpPr>
        <p:spPr>
          <a:xfrm>
            <a:off x="13311745" y="1573185"/>
            <a:ext cx="9283701" cy="1"/>
          </a:xfrm>
          <a:prstGeom prst="line">
            <a:avLst/>
          </a:prstGeom>
          <a:ln w="50800">
            <a:solidFill>
              <a:srgbClr val="227AAF"/>
            </a:solidFill>
            <a:miter lim="400000"/>
          </a:ln>
        </p:spPr>
        <p:txBody>
          <a:bodyPr lIns="0" tIns="0" rIns="0" bIns="0" anchor="ctr"/>
          <a:lstStyle/>
          <a:p>
            <a:pPr algn="ctr">
              <a:lnSpc>
                <a:spcPct val="100000"/>
              </a:lnSpc>
              <a:spcBef>
                <a:spcPts val="0"/>
              </a:spcBef>
              <a:defRPr sz="3000" cap="all">
                <a:solidFill>
                  <a:srgbClr val="FFFFFF"/>
                </a:solidFill>
                <a:latin typeface="Publico Text Roman"/>
                <a:ea typeface="Publico Text Roman"/>
                <a:cs typeface="Publico Text Roman"/>
                <a:sym typeface="Publico Text Roman"/>
              </a:defRPr>
            </a:pPr>
            <a:endParaRPr/>
          </a:p>
        </p:txBody>
      </p:sp>
      <p:sp>
        <p:nvSpPr>
          <p:cNvPr id="72" name="Linie"/>
          <p:cNvSpPr/>
          <p:nvPr/>
        </p:nvSpPr>
        <p:spPr>
          <a:xfrm>
            <a:off x="12985480" y="4182765"/>
            <a:ext cx="9283701" cy="1"/>
          </a:xfrm>
          <a:prstGeom prst="line">
            <a:avLst/>
          </a:prstGeom>
          <a:ln w="12700">
            <a:solidFill>
              <a:srgbClr val="227AAF"/>
            </a:solidFill>
            <a:miter lim="400000"/>
          </a:ln>
        </p:spPr>
        <p:txBody>
          <a:bodyPr lIns="0" tIns="0" rIns="0" bIns="0" anchor="ctr"/>
          <a:lstStyle/>
          <a:p>
            <a:pPr algn="ctr">
              <a:lnSpc>
                <a:spcPct val="100000"/>
              </a:lnSpc>
              <a:spcBef>
                <a:spcPts val="0"/>
              </a:spcBef>
              <a:defRPr sz="3000" cap="all">
                <a:solidFill>
                  <a:srgbClr val="FFFFFF"/>
                </a:solidFill>
                <a:latin typeface="Publico Text Roman"/>
                <a:ea typeface="Publico Text Roman"/>
                <a:cs typeface="Publico Text Roman"/>
                <a:sym typeface="Publico Text Roman"/>
              </a:defRPr>
            </a:pPr>
            <a:endParaRPr/>
          </a:p>
        </p:txBody>
      </p:sp>
      <p:sp>
        <p:nvSpPr>
          <p:cNvPr id="73" name="Foliennummer"/>
          <p:cNvSpPr txBox="1">
            <a:spLocks noGrp="1"/>
          </p:cNvSpPr>
          <p:nvPr>
            <p:ph type="sldNum" sz="quarter" idx="2"/>
          </p:nvPr>
        </p:nvSpPr>
        <p:spPr>
          <a:xfrm>
            <a:off x="12001500" y="13030199"/>
            <a:ext cx="386335" cy="41910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el, Punkte &amp; Livevideo – kle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Textebene 1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3665200" y="7635875"/>
            <a:ext cx="9271000" cy="4568825"/>
          </a:xfrm>
          <a:prstGeom prst="rect">
            <a:avLst/>
          </a:prstGeom>
        </p:spPr>
        <p:txBody>
          <a:bodyPr/>
          <a:lstStyle>
            <a:lvl1pPr marL="482600" indent="-482600" algn="l" defTabSz="12700">
              <a:lnSpc>
                <a:spcPct val="80000"/>
              </a:lnSpc>
              <a:spcBef>
                <a:spcPts val="2400"/>
              </a:spcBef>
              <a:buSzPct val="100000"/>
              <a:buChar char="•"/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  <a:defRPr sz="3600" spc="0">
                <a:solidFill>
                  <a:srgbClr val="4A4A4A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1pPr>
            <a:lvl2pPr marL="965200" indent="-482600" algn="l" defTabSz="12700">
              <a:lnSpc>
                <a:spcPct val="80000"/>
              </a:lnSpc>
              <a:spcBef>
                <a:spcPts val="2400"/>
              </a:spcBef>
              <a:buSzPct val="100000"/>
              <a:buChar char="•"/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  <a:defRPr sz="3600" spc="0">
                <a:solidFill>
                  <a:srgbClr val="4A4A4A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2pPr>
            <a:lvl3pPr marL="1447800" indent="-482600" algn="l" defTabSz="12700">
              <a:lnSpc>
                <a:spcPct val="80000"/>
              </a:lnSpc>
              <a:spcBef>
                <a:spcPts val="2400"/>
              </a:spcBef>
              <a:buSzPct val="100000"/>
              <a:buChar char="•"/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  <a:defRPr sz="3600" spc="0">
                <a:solidFill>
                  <a:srgbClr val="4A4A4A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3pPr>
            <a:lvl4pPr marL="1930400" indent="-482600" algn="l" defTabSz="12700">
              <a:lnSpc>
                <a:spcPct val="80000"/>
              </a:lnSpc>
              <a:spcBef>
                <a:spcPts val="2400"/>
              </a:spcBef>
              <a:buSzPct val="100000"/>
              <a:buChar char="•"/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  <a:defRPr sz="3600" spc="0">
                <a:solidFill>
                  <a:srgbClr val="4A4A4A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4pPr>
            <a:lvl5pPr marL="2413000" indent="-482600" algn="l" defTabSz="12700">
              <a:lnSpc>
                <a:spcPct val="80000"/>
              </a:lnSpc>
              <a:spcBef>
                <a:spcPts val="2400"/>
              </a:spcBef>
              <a:buSzPct val="100000"/>
              <a:buChar char="•"/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  <a:defRPr sz="3600" spc="0">
                <a:solidFill>
                  <a:srgbClr val="4A4A4A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5pPr>
          </a:lstStyle>
          <a:p>
            <a:r>
              <a:t>Text für Folienpunkt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81" name="Folientitel"/>
          <p:cNvSpPr txBox="1">
            <a:spLocks noGrp="1"/>
          </p:cNvSpPr>
          <p:nvPr>
            <p:ph type="title" hasCustomPrompt="1"/>
          </p:nvPr>
        </p:nvSpPr>
        <p:spPr>
          <a:xfrm>
            <a:off x="13665200" y="4394200"/>
            <a:ext cx="9271000" cy="2540000"/>
          </a:xfrm>
          <a:prstGeom prst="rect">
            <a:avLst/>
          </a:prstGeom>
        </p:spPr>
        <p:txBody>
          <a:bodyPr anchor="t"/>
          <a:lstStyle>
            <a:lvl1pPr algn="l">
              <a:defRPr sz="8000" spc="-80"/>
            </a:lvl1pPr>
          </a:lstStyle>
          <a:p>
            <a:r>
              <a:t>Folien­titel</a:t>
            </a:r>
          </a:p>
        </p:txBody>
      </p:sp>
      <p:sp>
        <p:nvSpPr>
          <p:cNvPr id="82" name="Autor:in und Datum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3665200" y="3740611"/>
            <a:ext cx="9271000" cy="482601"/>
          </a:xfrm>
          <a:prstGeom prst="rect">
            <a:avLst/>
          </a:prstGeom>
        </p:spPr>
        <p:txBody>
          <a:bodyPr anchor="ctr"/>
          <a:lstStyle>
            <a:lvl1pPr algn="l" defTabSz="685800">
              <a:lnSpc>
                <a:spcPct val="100000"/>
              </a:lnSpc>
              <a:defRPr sz="2000" b="1" cap="all" spc="0">
                <a:solidFill>
                  <a:srgbClr val="227AAF"/>
                </a:solidFill>
              </a:defRPr>
            </a:lvl1pPr>
          </a:lstStyle>
          <a:p>
            <a:r>
              <a:t>Autor:in und Datum</a:t>
            </a:r>
          </a:p>
        </p:txBody>
      </p:sp>
      <p:sp>
        <p:nvSpPr>
          <p:cNvPr id="83" name="Linie"/>
          <p:cNvSpPr/>
          <p:nvPr/>
        </p:nvSpPr>
        <p:spPr>
          <a:xfrm>
            <a:off x="13665200" y="3721100"/>
            <a:ext cx="9283700" cy="0"/>
          </a:xfrm>
          <a:prstGeom prst="line">
            <a:avLst/>
          </a:prstGeom>
          <a:ln w="50800">
            <a:solidFill>
              <a:srgbClr val="227AAF"/>
            </a:solidFill>
            <a:miter lim="400000"/>
          </a:ln>
        </p:spPr>
        <p:txBody>
          <a:bodyPr lIns="0" tIns="0" rIns="0" bIns="0" anchor="ctr"/>
          <a:lstStyle/>
          <a:p>
            <a:pPr algn="ctr">
              <a:lnSpc>
                <a:spcPct val="100000"/>
              </a:lnSpc>
              <a:spcBef>
                <a:spcPts val="0"/>
              </a:spcBef>
              <a:defRPr sz="3000" cap="all">
                <a:solidFill>
                  <a:srgbClr val="FFFFFF"/>
                </a:solidFill>
                <a:latin typeface="Publico Text Roman"/>
                <a:ea typeface="Publico Text Roman"/>
                <a:cs typeface="Publico Text Roman"/>
                <a:sym typeface="Publico Text Roman"/>
              </a:defRPr>
            </a:pPr>
            <a:endParaRPr/>
          </a:p>
        </p:txBody>
      </p:sp>
      <p:sp>
        <p:nvSpPr>
          <p:cNvPr id="84" name="Linie"/>
          <p:cNvSpPr/>
          <p:nvPr/>
        </p:nvSpPr>
        <p:spPr>
          <a:xfrm>
            <a:off x="13665200" y="7010400"/>
            <a:ext cx="9283700" cy="0"/>
          </a:xfrm>
          <a:prstGeom prst="line">
            <a:avLst/>
          </a:prstGeom>
          <a:ln w="12700">
            <a:solidFill>
              <a:srgbClr val="227AAF"/>
            </a:solidFill>
            <a:miter lim="400000"/>
          </a:ln>
        </p:spPr>
        <p:txBody>
          <a:bodyPr lIns="0" tIns="0" rIns="0" bIns="0" anchor="ctr"/>
          <a:lstStyle/>
          <a:p>
            <a:pPr algn="ctr">
              <a:lnSpc>
                <a:spcPct val="100000"/>
              </a:lnSpc>
              <a:spcBef>
                <a:spcPts val="0"/>
              </a:spcBef>
              <a:defRPr sz="3000" cap="all">
                <a:solidFill>
                  <a:srgbClr val="FFFFFF"/>
                </a:solidFill>
                <a:latin typeface="Publico Text Roman"/>
                <a:ea typeface="Publico Text Roman"/>
                <a:cs typeface="Publico Text Roman"/>
                <a:sym typeface="Publico Text Roman"/>
              </a:defRPr>
            </a:pPr>
            <a:endParaRPr/>
          </a:p>
        </p:txBody>
      </p:sp>
      <p:sp>
        <p:nvSpPr>
          <p:cNvPr id="85" name="Foliennummer"/>
          <p:cNvSpPr txBox="1">
            <a:spLocks noGrp="1"/>
          </p:cNvSpPr>
          <p:nvPr>
            <p:ph type="sldNum" sz="quarter" idx="2"/>
          </p:nvPr>
        </p:nvSpPr>
        <p:spPr>
          <a:xfrm>
            <a:off x="12001500" y="13030199"/>
            <a:ext cx="386335" cy="41910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el, Punkte &amp; Livevideo – gro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Textebene 1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3665200" y="7635875"/>
            <a:ext cx="9271000" cy="4568825"/>
          </a:xfrm>
          <a:prstGeom prst="rect">
            <a:avLst/>
          </a:prstGeom>
        </p:spPr>
        <p:txBody>
          <a:bodyPr/>
          <a:lstStyle>
            <a:lvl1pPr marL="482600" indent="-482600" algn="l" defTabSz="12700">
              <a:lnSpc>
                <a:spcPct val="80000"/>
              </a:lnSpc>
              <a:spcBef>
                <a:spcPts val="2400"/>
              </a:spcBef>
              <a:buSzPct val="100000"/>
              <a:buChar char="•"/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  <a:defRPr sz="3600" spc="0">
                <a:solidFill>
                  <a:srgbClr val="4A4A4A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1pPr>
            <a:lvl2pPr marL="965200" indent="-482600" algn="l" defTabSz="12700">
              <a:lnSpc>
                <a:spcPct val="80000"/>
              </a:lnSpc>
              <a:spcBef>
                <a:spcPts val="2400"/>
              </a:spcBef>
              <a:buSzPct val="100000"/>
              <a:buChar char="•"/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  <a:defRPr sz="3600" spc="0">
                <a:solidFill>
                  <a:srgbClr val="4A4A4A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2pPr>
            <a:lvl3pPr marL="1447800" indent="-482600" algn="l" defTabSz="12700">
              <a:lnSpc>
                <a:spcPct val="80000"/>
              </a:lnSpc>
              <a:spcBef>
                <a:spcPts val="2400"/>
              </a:spcBef>
              <a:buSzPct val="100000"/>
              <a:buChar char="•"/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  <a:defRPr sz="3600" spc="0">
                <a:solidFill>
                  <a:srgbClr val="4A4A4A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3pPr>
            <a:lvl4pPr marL="1930400" indent="-482600" algn="l" defTabSz="12700">
              <a:lnSpc>
                <a:spcPct val="80000"/>
              </a:lnSpc>
              <a:spcBef>
                <a:spcPts val="2400"/>
              </a:spcBef>
              <a:buSzPct val="100000"/>
              <a:buChar char="•"/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  <a:defRPr sz="3600" spc="0">
                <a:solidFill>
                  <a:srgbClr val="4A4A4A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4pPr>
            <a:lvl5pPr marL="2413000" indent="-482600" algn="l" defTabSz="12700">
              <a:lnSpc>
                <a:spcPct val="80000"/>
              </a:lnSpc>
              <a:spcBef>
                <a:spcPts val="2400"/>
              </a:spcBef>
              <a:buSzPct val="100000"/>
              <a:buChar char="•"/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  <a:defRPr sz="3600" spc="0">
                <a:solidFill>
                  <a:srgbClr val="4A4A4A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5pPr>
          </a:lstStyle>
          <a:p>
            <a:r>
              <a:t>Text für Folienpunkt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93" name="Folientitel"/>
          <p:cNvSpPr txBox="1">
            <a:spLocks noGrp="1"/>
          </p:cNvSpPr>
          <p:nvPr>
            <p:ph type="title" hasCustomPrompt="1"/>
          </p:nvPr>
        </p:nvSpPr>
        <p:spPr>
          <a:xfrm>
            <a:off x="13665200" y="4394200"/>
            <a:ext cx="9271000" cy="2540000"/>
          </a:xfrm>
          <a:prstGeom prst="rect">
            <a:avLst/>
          </a:prstGeom>
        </p:spPr>
        <p:txBody>
          <a:bodyPr anchor="t"/>
          <a:lstStyle>
            <a:lvl1pPr algn="l">
              <a:defRPr sz="8000" spc="-80"/>
            </a:lvl1pPr>
          </a:lstStyle>
          <a:p>
            <a:r>
              <a:t>Folien­titel</a:t>
            </a:r>
          </a:p>
        </p:txBody>
      </p:sp>
      <p:sp>
        <p:nvSpPr>
          <p:cNvPr id="94" name="Autor:in und Datum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3665200" y="3740611"/>
            <a:ext cx="9271000" cy="482601"/>
          </a:xfrm>
          <a:prstGeom prst="rect">
            <a:avLst/>
          </a:prstGeom>
        </p:spPr>
        <p:txBody>
          <a:bodyPr anchor="ctr"/>
          <a:lstStyle>
            <a:lvl1pPr algn="l" defTabSz="685800">
              <a:lnSpc>
                <a:spcPct val="100000"/>
              </a:lnSpc>
              <a:defRPr sz="2000" b="1" cap="all" spc="0">
                <a:solidFill>
                  <a:srgbClr val="227AAF"/>
                </a:solidFill>
              </a:defRPr>
            </a:lvl1pPr>
          </a:lstStyle>
          <a:p>
            <a:r>
              <a:t>Autor:in und Datum</a:t>
            </a:r>
          </a:p>
        </p:txBody>
      </p:sp>
      <p:sp>
        <p:nvSpPr>
          <p:cNvPr id="95" name="Linie"/>
          <p:cNvSpPr/>
          <p:nvPr/>
        </p:nvSpPr>
        <p:spPr>
          <a:xfrm>
            <a:off x="13665200" y="3721100"/>
            <a:ext cx="9283700" cy="0"/>
          </a:xfrm>
          <a:prstGeom prst="line">
            <a:avLst/>
          </a:prstGeom>
          <a:ln w="50800">
            <a:solidFill>
              <a:srgbClr val="227AAF"/>
            </a:solidFill>
            <a:miter lim="400000"/>
          </a:ln>
        </p:spPr>
        <p:txBody>
          <a:bodyPr lIns="0" tIns="0" rIns="0" bIns="0" anchor="ctr"/>
          <a:lstStyle/>
          <a:p>
            <a:pPr algn="ctr">
              <a:lnSpc>
                <a:spcPct val="100000"/>
              </a:lnSpc>
              <a:spcBef>
                <a:spcPts val="0"/>
              </a:spcBef>
              <a:defRPr sz="3000" cap="all">
                <a:solidFill>
                  <a:srgbClr val="FFFFFF"/>
                </a:solidFill>
                <a:latin typeface="Publico Text Roman"/>
                <a:ea typeface="Publico Text Roman"/>
                <a:cs typeface="Publico Text Roman"/>
                <a:sym typeface="Publico Text Roman"/>
              </a:defRPr>
            </a:pPr>
            <a:endParaRPr/>
          </a:p>
        </p:txBody>
      </p:sp>
      <p:sp>
        <p:nvSpPr>
          <p:cNvPr id="96" name="Linie"/>
          <p:cNvSpPr/>
          <p:nvPr/>
        </p:nvSpPr>
        <p:spPr>
          <a:xfrm>
            <a:off x="13665200" y="7010400"/>
            <a:ext cx="9283700" cy="0"/>
          </a:xfrm>
          <a:prstGeom prst="line">
            <a:avLst/>
          </a:prstGeom>
          <a:ln w="12700">
            <a:solidFill>
              <a:srgbClr val="227AAF"/>
            </a:solidFill>
            <a:miter lim="400000"/>
          </a:ln>
        </p:spPr>
        <p:txBody>
          <a:bodyPr lIns="0" tIns="0" rIns="0" bIns="0" anchor="ctr"/>
          <a:lstStyle/>
          <a:p>
            <a:pPr algn="ctr">
              <a:lnSpc>
                <a:spcPct val="100000"/>
              </a:lnSpc>
              <a:spcBef>
                <a:spcPts val="0"/>
              </a:spcBef>
              <a:defRPr sz="3000" cap="all">
                <a:solidFill>
                  <a:srgbClr val="FFFFFF"/>
                </a:solidFill>
                <a:latin typeface="Publico Text Roman"/>
                <a:ea typeface="Publico Text Roman"/>
                <a:cs typeface="Publico Text Roman"/>
                <a:sym typeface="Publico Text Roman"/>
              </a:defRPr>
            </a:pPr>
            <a:endParaRPr/>
          </a:p>
        </p:txBody>
      </p:sp>
      <p:sp>
        <p:nvSpPr>
          <p:cNvPr id="97" name="Foliennummer"/>
          <p:cNvSpPr txBox="1">
            <a:spLocks noGrp="1"/>
          </p:cNvSpPr>
          <p:nvPr>
            <p:ph type="sldNum" sz="quarter" idx="2"/>
          </p:nvPr>
        </p:nvSpPr>
        <p:spPr>
          <a:xfrm>
            <a:off x="12001500" y="13030199"/>
            <a:ext cx="386335" cy="41910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Abschnitt">
    <p:bg>
      <p:bgPr>
        <a:solidFill>
          <a:srgbClr val="227AA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Titel des Abschnitts"/>
          <p:cNvSpPr txBox="1">
            <a:spLocks noGrp="1"/>
          </p:cNvSpPr>
          <p:nvPr>
            <p:ph type="title" hasCustomPrompt="1"/>
          </p:nvPr>
        </p:nvSpPr>
        <p:spPr>
          <a:xfrm>
            <a:off x="1727200" y="5410200"/>
            <a:ext cx="20929600" cy="2540000"/>
          </a:xfrm>
          <a:prstGeom prst="rect">
            <a:avLst/>
          </a:prstGeom>
        </p:spPr>
        <p:txBody>
          <a:bodyPr anchor="ctr"/>
          <a:lstStyle>
            <a:lvl1pPr algn="l">
              <a:defRPr>
                <a:solidFill>
                  <a:srgbClr val="FFFFFF"/>
                </a:solidFill>
              </a:defRPr>
            </a:lvl1pPr>
          </a:lstStyle>
          <a:p>
            <a:r>
              <a:t>Titel des Abschnitts</a:t>
            </a:r>
          </a:p>
        </p:txBody>
      </p:sp>
      <p:sp>
        <p:nvSpPr>
          <p:cNvPr id="105" name="Linie"/>
          <p:cNvSpPr/>
          <p:nvPr/>
        </p:nvSpPr>
        <p:spPr>
          <a:xfrm>
            <a:off x="863600" y="12852400"/>
            <a:ext cx="22656801" cy="0"/>
          </a:xfrm>
          <a:prstGeom prst="line">
            <a:avLst/>
          </a:prstGeom>
          <a:ln w="12700">
            <a:solidFill>
              <a:srgbClr val="EFEBDF"/>
            </a:solidFill>
            <a:miter lim="400000"/>
          </a:ln>
        </p:spPr>
        <p:txBody>
          <a:bodyPr lIns="0" tIns="0" rIns="0" bIns="0" anchor="ctr"/>
          <a:lstStyle/>
          <a:p>
            <a:pPr algn="ctr">
              <a:lnSpc>
                <a:spcPct val="100000"/>
              </a:lnSpc>
              <a:spcBef>
                <a:spcPts val="0"/>
              </a:spcBef>
              <a:defRPr sz="3000" cap="all">
                <a:solidFill>
                  <a:srgbClr val="FFFFFF"/>
                </a:solidFill>
                <a:latin typeface="Publico Text Roman"/>
                <a:ea typeface="Publico Text Roman"/>
                <a:cs typeface="Publico Text Roman"/>
                <a:sym typeface="Publico Text Roman"/>
              </a:defRPr>
            </a:pPr>
            <a:endParaRPr/>
          </a:p>
        </p:txBody>
      </p:sp>
      <p:sp>
        <p:nvSpPr>
          <p:cNvPr id="106" name="Linie"/>
          <p:cNvSpPr/>
          <p:nvPr/>
        </p:nvSpPr>
        <p:spPr>
          <a:xfrm>
            <a:off x="863600" y="889000"/>
            <a:ext cx="22656801" cy="0"/>
          </a:xfrm>
          <a:prstGeom prst="line">
            <a:avLst/>
          </a:prstGeom>
          <a:ln w="50800">
            <a:solidFill>
              <a:srgbClr val="EFEBDF"/>
            </a:solidFill>
            <a:miter lim="400000"/>
          </a:ln>
        </p:spPr>
        <p:txBody>
          <a:bodyPr lIns="0" tIns="0" rIns="0" bIns="0" anchor="ctr"/>
          <a:lstStyle/>
          <a:p>
            <a:pPr algn="ctr">
              <a:lnSpc>
                <a:spcPct val="100000"/>
              </a:lnSpc>
              <a:spcBef>
                <a:spcPts val="0"/>
              </a:spcBef>
              <a:defRPr sz="3000" cap="all">
                <a:solidFill>
                  <a:srgbClr val="FFFFFF"/>
                </a:solidFill>
                <a:latin typeface="Publico Text Roman"/>
                <a:ea typeface="Publico Text Roman"/>
                <a:cs typeface="Publico Text Roman"/>
                <a:sym typeface="Publico Text Roman"/>
              </a:defRPr>
            </a:pPr>
            <a:endParaRPr/>
          </a:p>
        </p:txBody>
      </p:sp>
      <p:sp>
        <p:nvSpPr>
          <p:cNvPr id="107" name="Foliennummer"/>
          <p:cNvSpPr txBox="1">
            <a:spLocks noGrp="1"/>
          </p:cNvSpPr>
          <p:nvPr>
            <p:ph type="sldNum" sz="quarter" idx="2"/>
          </p:nvPr>
        </p:nvSpPr>
        <p:spPr>
          <a:xfrm>
            <a:off x="12001500" y="13030199"/>
            <a:ext cx="386335" cy="41910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0EBE0"/>
                </a:solidFill>
              </a:defRPr>
            </a:lvl1pPr>
          </a:lstStyle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Folientitel"/>
          <p:cNvSpPr txBox="1">
            <a:spLocks noGrp="1"/>
          </p:cNvSpPr>
          <p:nvPr>
            <p:ph type="title" hasCustomPrompt="1"/>
          </p:nvPr>
        </p:nvSpPr>
        <p:spPr>
          <a:xfrm>
            <a:off x="1727200" y="1739900"/>
            <a:ext cx="20929600" cy="3229571"/>
          </a:xfrm>
          <a:prstGeom prst="rect">
            <a:avLst/>
          </a:prstGeom>
        </p:spPr>
        <p:txBody>
          <a:bodyPr anchor="t"/>
          <a:lstStyle/>
          <a:p>
            <a:r>
              <a:t>Folien­titel</a:t>
            </a:r>
          </a:p>
        </p:txBody>
      </p:sp>
      <p:sp>
        <p:nvSpPr>
          <p:cNvPr id="115" name="Autor:in und Datum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727200" y="1003300"/>
            <a:ext cx="20929600" cy="482600"/>
          </a:xfrm>
          <a:prstGeom prst="rect">
            <a:avLst/>
          </a:prstGeom>
        </p:spPr>
        <p:txBody>
          <a:bodyPr anchor="ctr"/>
          <a:lstStyle>
            <a:lvl1pPr defTabSz="685800">
              <a:lnSpc>
                <a:spcPct val="100000"/>
              </a:lnSpc>
              <a:defRPr sz="2000" b="1" cap="all" spc="0">
                <a:solidFill>
                  <a:srgbClr val="227AAF"/>
                </a:solidFill>
              </a:defRPr>
            </a:lvl1pPr>
          </a:lstStyle>
          <a:p>
            <a:r>
              <a:t>Autor:in und Datum</a:t>
            </a:r>
          </a:p>
        </p:txBody>
      </p:sp>
      <p:sp>
        <p:nvSpPr>
          <p:cNvPr id="116" name="Foliennummer"/>
          <p:cNvSpPr txBox="1">
            <a:spLocks noGrp="1"/>
          </p:cNvSpPr>
          <p:nvPr>
            <p:ph type="sldNum" sz="quarter" idx="2"/>
          </p:nvPr>
        </p:nvSpPr>
        <p:spPr>
          <a:xfrm>
            <a:off x="12001500" y="13030199"/>
            <a:ext cx="386335" cy="41910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Agenda-Titel"/>
          <p:cNvSpPr txBox="1">
            <a:spLocks noGrp="1"/>
          </p:cNvSpPr>
          <p:nvPr>
            <p:ph type="title" hasCustomPrompt="1"/>
          </p:nvPr>
        </p:nvSpPr>
        <p:spPr>
          <a:xfrm>
            <a:off x="1727200" y="1739900"/>
            <a:ext cx="20929600" cy="3300115"/>
          </a:xfrm>
          <a:prstGeom prst="rect">
            <a:avLst/>
          </a:prstGeom>
        </p:spPr>
        <p:txBody>
          <a:bodyPr anchor="t"/>
          <a:lstStyle/>
          <a:p>
            <a:r>
              <a:t>Agenda-Titel</a:t>
            </a:r>
          </a:p>
        </p:txBody>
      </p:sp>
      <p:sp>
        <p:nvSpPr>
          <p:cNvPr id="124" name="Textebene 1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727200" y="5043258"/>
            <a:ext cx="20929600" cy="6172201"/>
          </a:xfrm>
          <a:prstGeom prst="rect">
            <a:avLst/>
          </a:prstGeom>
        </p:spPr>
        <p:txBody>
          <a:bodyPr/>
          <a:lstStyle>
            <a:lvl1pPr algn="l" defTabSz="12700">
              <a:lnSpc>
                <a:spcPct val="100000"/>
              </a:lnSpc>
              <a:spcBef>
                <a:spcPts val="2400"/>
              </a:spcBef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  <a:defRPr sz="5600" spc="0">
                <a:solidFill>
                  <a:srgbClr val="4A4A4A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1pPr>
            <a:lvl2pPr algn="l" defTabSz="12700">
              <a:lnSpc>
                <a:spcPct val="100000"/>
              </a:lnSpc>
              <a:spcBef>
                <a:spcPts val="2400"/>
              </a:spcBef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  <a:defRPr sz="5600" spc="0">
                <a:solidFill>
                  <a:srgbClr val="4A4A4A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2pPr>
            <a:lvl3pPr algn="l" defTabSz="12700">
              <a:lnSpc>
                <a:spcPct val="100000"/>
              </a:lnSpc>
              <a:spcBef>
                <a:spcPts val="2400"/>
              </a:spcBef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  <a:defRPr sz="5600" spc="0">
                <a:solidFill>
                  <a:srgbClr val="4A4A4A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3pPr>
            <a:lvl4pPr algn="l" defTabSz="12700">
              <a:lnSpc>
                <a:spcPct val="100000"/>
              </a:lnSpc>
              <a:spcBef>
                <a:spcPts val="2400"/>
              </a:spcBef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  <a:defRPr sz="5600" spc="0">
                <a:solidFill>
                  <a:srgbClr val="4A4A4A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4pPr>
            <a:lvl5pPr algn="l" defTabSz="12700">
              <a:lnSpc>
                <a:spcPct val="100000"/>
              </a:lnSpc>
              <a:spcBef>
                <a:spcPts val="2400"/>
              </a:spcBef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  <a:defRPr sz="5600" spc="0">
                <a:solidFill>
                  <a:srgbClr val="4A4A4A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lvl5pPr>
          </a:lstStyle>
          <a:p>
            <a:r>
              <a:t>Agenda-Themen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25" name="Foliennummer"/>
          <p:cNvSpPr txBox="1">
            <a:spLocks noGrp="1"/>
          </p:cNvSpPr>
          <p:nvPr>
            <p:ph type="sldNum" sz="quarter" idx="2"/>
          </p:nvPr>
        </p:nvSpPr>
        <p:spPr>
          <a:xfrm>
            <a:off x="12001500" y="13030199"/>
            <a:ext cx="386335" cy="41910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Auss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Textebene 1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727200" y="5281886"/>
            <a:ext cx="20929600" cy="3136901"/>
          </a:xfrm>
          <a:prstGeom prst="rect">
            <a:avLst/>
          </a:prstGeom>
        </p:spPr>
        <p:txBody>
          <a:bodyPr anchor="ctr"/>
          <a:lstStyle>
            <a:lvl1pPr>
              <a:lnSpc>
                <a:spcPct val="80000"/>
              </a:lnSpc>
              <a:defRPr sz="8600" spc="-86">
                <a:solidFill>
                  <a:srgbClr val="4A4A4A"/>
                </a:solidFill>
                <a:latin typeface="Publico Headline Roman"/>
                <a:ea typeface="Publico Headline Roman"/>
                <a:cs typeface="Publico Headline Roman"/>
                <a:sym typeface="Publico Headline Roman"/>
              </a:defRPr>
            </a:lvl1pPr>
            <a:lvl2pPr>
              <a:lnSpc>
                <a:spcPct val="80000"/>
              </a:lnSpc>
              <a:defRPr sz="8600" spc="-86">
                <a:solidFill>
                  <a:srgbClr val="4A4A4A"/>
                </a:solidFill>
                <a:latin typeface="Publico Headline Roman"/>
                <a:ea typeface="Publico Headline Roman"/>
                <a:cs typeface="Publico Headline Roman"/>
                <a:sym typeface="Publico Headline Roman"/>
              </a:defRPr>
            </a:lvl2pPr>
            <a:lvl3pPr>
              <a:lnSpc>
                <a:spcPct val="80000"/>
              </a:lnSpc>
              <a:defRPr sz="8600" spc="-86">
                <a:solidFill>
                  <a:srgbClr val="4A4A4A"/>
                </a:solidFill>
                <a:latin typeface="Publico Headline Roman"/>
                <a:ea typeface="Publico Headline Roman"/>
                <a:cs typeface="Publico Headline Roman"/>
                <a:sym typeface="Publico Headline Roman"/>
              </a:defRPr>
            </a:lvl3pPr>
            <a:lvl4pPr>
              <a:lnSpc>
                <a:spcPct val="80000"/>
              </a:lnSpc>
              <a:defRPr sz="8600" spc="-86">
                <a:solidFill>
                  <a:srgbClr val="4A4A4A"/>
                </a:solidFill>
                <a:latin typeface="Publico Headline Roman"/>
                <a:ea typeface="Publico Headline Roman"/>
                <a:cs typeface="Publico Headline Roman"/>
                <a:sym typeface="Publico Headline Roman"/>
              </a:defRPr>
            </a:lvl4pPr>
            <a:lvl5pPr>
              <a:lnSpc>
                <a:spcPct val="80000"/>
              </a:lnSpc>
              <a:defRPr sz="8600" spc="-86">
                <a:solidFill>
                  <a:srgbClr val="4A4A4A"/>
                </a:solidFill>
                <a:latin typeface="Publico Headline Roman"/>
                <a:ea typeface="Publico Headline Roman"/>
                <a:cs typeface="Publico Headline Roman"/>
                <a:sym typeface="Publico Headline Roman"/>
              </a:defRPr>
            </a:lvl5pPr>
          </a:lstStyle>
          <a:p>
            <a:r>
              <a:t>Aussage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33" name="Foliennummer"/>
          <p:cNvSpPr txBox="1">
            <a:spLocks noGrp="1"/>
          </p:cNvSpPr>
          <p:nvPr>
            <p:ph type="sldNum" sz="quarter" idx="2"/>
          </p:nvPr>
        </p:nvSpPr>
        <p:spPr>
          <a:xfrm>
            <a:off x="12001500" y="13030199"/>
            <a:ext cx="386335" cy="41910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Fakt (groß)">
    <p:bg>
      <p:bgPr>
        <a:solidFill>
          <a:srgbClr val="227AA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Fakten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727200" y="8611966"/>
            <a:ext cx="20929600" cy="908813"/>
          </a:xfrm>
          <a:prstGeom prst="rect">
            <a:avLst/>
          </a:prstGeom>
        </p:spPr>
        <p:txBody>
          <a:bodyPr/>
          <a:lstStyle>
            <a:lvl1pPr>
              <a:spcBef>
                <a:spcPts val="2000"/>
              </a:spcBef>
              <a:defRPr>
                <a:solidFill>
                  <a:srgbClr val="F0EBE0"/>
                </a:solidFill>
              </a:defRPr>
            </a:lvl1pPr>
          </a:lstStyle>
          <a:p>
            <a:r>
              <a:t>Fakten</a:t>
            </a:r>
          </a:p>
        </p:txBody>
      </p:sp>
      <p:sp>
        <p:nvSpPr>
          <p:cNvPr id="141" name="Linie"/>
          <p:cNvSpPr/>
          <p:nvPr/>
        </p:nvSpPr>
        <p:spPr>
          <a:xfrm>
            <a:off x="863600" y="12852400"/>
            <a:ext cx="22656801" cy="0"/>
          </a:xfrm>
          <a:prstGeom prst="line">
            <a:avLst/>
          </a:prstGeom>
          <a:ln w="12700">
            <a:solidFill>
              <a:srgbClr val="EFEBDF"/>
            </a:solidFill>
            <a:miter lim="400000"/>
          </a:ln>
        </p:spPr>
        <p:txBody>
          <a:bodyPr lIns="0" tIns="0" rIns="0" bIns="0" anchor="ctr"/>
          <a:lstStyle/>
          <a:p>
            <a:pPr algn="ctr">
              <a:lnSpc>
                <a:spcPct val="100000"/>
              </a:lnSpc>
              <a:spcBef>
                <a:spcPts val="0"/>
              </a:spcBef>
              <a:defRPr sz="3000" cap="all">
                <a:solidFill>
                  <a:srgbClr val="FFFFFF"/>
                </a:solidFill>
                <a:latin typeface="Publico Text Roman"/>
                <a:ea typeface="Publico Text Roman"/>
                <a:cs typeface="Publico Text Roman"/>
                <a:sym typeface="Publico Text Roman"/>
              </a:defRPr>
            </a:pPr>
            <a:endParaRPr/>
          </a:p>
        </p:txBody>
      </p:sp>
      <p:sp>
        <p:nvSpPr>
          <p:cNvPr id="142" name="Linie"/>
          <p:cNvSpPr/>
          <p:nvPr/>
        </p:nvSpPr>
        <p:spPr>
          <a:xfrm>
            <a:off x="863600" y="889000"/>
            <a:ext cx="22656801" cy="0"/>
          </a:xfrm>
          <a:prstGeom prst="line">
            <a:avLst/>
          </a:prstGeom>
          <a:ln w="50800">
            <a:solidFill>
              <a:srgbClr val="EFEBDF"/>
            </a:solidFill>
            <a:miter lim="400000"/>
          </a:ln>
        </p:spPr>
        <p:txBody>
          <a:bodyPr lIns="0" tIns="0" rIns="0" bIns="0" anchor="ctr"/>
          <a:lstStyle/>
          <a:p>
            <a:pPr algn="ctr">
              <a:lnSpc>
                <a:spcPct val="100000"/>
              </a:lnSpc>
              <a:spcBef>
                <a:spcPts val="0"/>
              </a:spcBef>
              <a:defRPr sz="3000" cap="all">
                <a:solidFill>
                  <a:srgbClr val="FFFFFF"/>
                </a:solidFill>
                <a:latin typeface="Publico Text Roman"/>
                <a:ea typeface="Publico Text Roman"/>
                <a:cs typeface="Publico Text Roman"/>
                <a:sym typeface="Publico Text Roman"/>
              </a:defRPr>
            </a:pPr>
            <a:endParaRPr/>
          </a:p>
        </p:txBody>
      </p:sp>
      <p:sp>
        <p:nvSpPr>
          <p:cNvPr id="143" name="Textebene 1…"/>
          <p:cNvSpPr txBox="1">
            <a:spLocks noGrp="1"/>
          </p:cNvSpPr>
          <p:nvPr>
            <p:ph type="body" idx="1" hasCustomPrompt="1"/>
          </p:nvPr>
        </p:nvSpPr>
        <p:spPr>
          <a:xfrm>
            <a:off x="1727200" y="1098623"/>
            <a:ext cx="20929600" cy="7461177"/>
          </a:xfrm>
          <a:prstGeom prst="rect">
            <a:avLst/>
          </a:prstGeom>
        </p:spPr>
        <p:txBody>
          <a:bodyPr anchor="b"/>
          <a:lstStyle>
            <a:lvl1pPr>
              <a:lnSpc>
                <a:spcPct val="70000"/>
              </a:lnSpc>
              <a:defRPr sz="30000" b="1" spc="-300">
                <a:solidFill>
                  <a:srgbClr val="FFFFFF"/>
                </a:solidFill>
                <a:latin typeface="Publico Headline Roman"/>
                <a:ea typeface="Publico Headline Roman"/>
                <a:cs typeface="Publico Headline Roman"/>
                <a:sym typeface="Publico Headline Roman"/>
              </a:defRPr>
            </a:lvl1pPr>
            <a:lvl2pPr>
              <a:lnSpc>
                <a:spcPct val="70000"/>
              </a:lnSpc>
              <a:defRPr sz="30000" b="1" spc="-300">
                <a:solidFill>
                  <a:srgbClr val="FFFFFF"/>
                </a:solidFill>
                <a:latin typeface="Publico Headline Roman"/>
                <a:ea typeface="Publico Headline Roman"/>
                <a:cs typeface="Publico Headline Roman"/>
                <a:sym typeface="Publico Headline Roman"/>
              </a:defRPr>
            </a:lvl2pPr>
            <a:lvl3pPr>
              <a:lnSpc>
                <a:spcPct val="70000"/>
              </a:lnSpc>
              <a:defRPr sz="30000" b="1" spc="-300">
                <a:solidFill>
                  <a:srgbClr val="FFFFFF"/>
                </a:solidFill>
                <a:latin typeface="Publico Headline Roman"/>
                <a:ea typeface="Publico Headline Roman"/>
                <a:cs typeface="Publico Headline Roman"/>
                <a:sym typeface="Publico Headline Roman"/>
              </a:defRPr>
            </a:lvl3pPr>
            <a:lvl4pPr>
              <a:lnSpc>
                <a:spcPct val="70000"/>
              </a:lnSpc>
              <a:defRPr sz="30000" b="1" spc="-300">
                <a:solidFill>
                  <a:srgbClr val="FFFFFF"/>
                </a:solidFill>
                <a:latin typeface="Publico Headline Roman"/>
                <a:ea typeface="Publico Headline Roman"/>
                <a:cs typeface="Publico Headline Roman"/>
                <a:sym typeface="Publico Headline Roman"/>
              </a:defRPr>
            </a:lvl4pPr>
            <a:lvl5pPr>
              <a:lnSpc>
                <a:spcPct val="70000"/>
              </a:lnSpc>
              <a:defRPr sz="30000" b="1" spc="-300">
                <a:solidFill>
                  <a:srgbClr val="FFFFFF"/>
                </a:solidFill>
                <a:latin typeface="Publico Headline Roman"/>
                <a:ea typeface="Publico Headline Roman"/>
                <a:cs typeface="Publico Headline Roman"/>
                <a:sym typeface="Publico Headline Roman"/>
              </a:defRPr>
            </a:lvl5pPr>
          </a:lstStyle>
          <a:p>
            <a:r>
              <a:t>100 %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44" name="Foliennummer"/>
          <p:cNvSpPr txBox="1">
            <a:spLocks noGrp="1"/>
          </p:cNvSpPr>
          <p:nvPr>
            <p:ph type="sldNum" sz="quarter" idx="2"/>
          </p:nvPr>
        </p:nvSpPr>
        <p:spPr>
          <a:xfrm>
            <a:off x="12001500" y="13030199"/>
            <a:ext cx="386335" cy="41910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0EBE0"/>
                </a:solidFill>
              </a:defRPr>
            </a:lvl1pPr>
          </a:lstStyle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Zi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Das Dänische Königliche Schauspielhaus, ein modernes am Wasser gelegenes Gebäude in Kopenhagen, vom Hafen aus gesehen bei Sonnenuntergang"/>
          <p:cNvSpPr>
            <a:spLocks noGrp="1"/>
          </p:cNvSpPr>
          <p:nvPr>
            <p:ph type="pic" idx="21"/>
          </p:nvPr>
        </p:nvSpPr>
        <p:spPr>
          <a:xfrm>
            <a:off x="-25400" y="-5359400"/>
            <a:ext cx="24422100" cy="244221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52" name="Textebene 1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409700" y="2119884"/>
            <a:ext cx="10775585" cy="1936416"/>
          </a:xfrm>
          <a:prstGeom prst="rect">
            <a:avLst/>
          </a:prstGeom>
        </p:spPr>
        <p:txBody>
          <a:bodyPr/>
          <a:lstStyle>
            <a:lvl1pPr>
              <a:defRPr sz="5800" spc="-58">
                <a:solidFill>
                  <a:srgbClr val="247AB0"/>
                </a:solidFill>
                <a:latin typeface="Publico Headline Roman"/>
                <a:ea typeface="Publico Headline Roman"/>
                <a:cs typeface="Publico Headline Roman"/>
                <a:sym typeface="Publico Headline Roman"/>
              </a:defRPr>
            </a:lvl1pPr>
            <a:lvl2pPr>
              <a:defRPr sz="5800" spc="-58">
                <a:solidFill>
                  <a:srgbClr val="247AB0"/>
                </a:solidFill>
                <a:latin typeface="Publico Headline Roman"/>
                <a:ea typeface="Publico Headline Roman"/>
                <a:cs typeface="Publico Headline Roman"/>
                <a:sym typeface="Publico Headline Roman"/>
              </a:defRPr>
            </a:lvl2pPr>
            <a:lvl3pPr>
              <a:defRPr sz="5800" spc="-58">
                <a:solidFill>
                  <a:srgbClr val="247AB0"/>
                </a:solidFill>
                <a:latin typeface="Publico Headline Roman"/>
                <a:ea typeface="Publico Headline Roman"/>
                <a:cs typeface="Publico Headline Roman"/>
                <a:sym typeface="Publico Headline Roman"/>
              </a:defRPr>
            </a:lvl3pPr>
            <a:lvl4pPr>
              <a:defRPr sz="5800" spc="-58">
                <a:solidFill>
                  <a:srgbClr val="247AB0"/>
                </a:solidFill>
                <a:latin typeface="Publico Headline Roman"/>
                <a:ea typeface="Publico Headline Roman"/>
                <a:cs typeface="Publico Headline Roman"/>
                <a:sym typeface="Publico Headline Roman"/>
              </a:defRPr>
            </a:lvl4pPr>
            <a:lvl5pPr>
              <a:defRPr sz="5800" spc="-58">
                <a:solidFill>
                  <a:srgbClr val="247AB0"/>
                </a:solidFill>
                <a:latin typeface="Publico Headline Roman"/>
                <a:ea typeface="Publico Headline Roman"/>
                <a:cs typeface="Publico Headline Roman"/>
                <a:sym typeface="Publico Headline Roman"/>
              </a:defRPr>
            </a:lvl5pPr>
          </a:lstStyle>
          <a:p>
            <a:r>
              <a:t>„Zitat“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53" name="Linie"/>
          <p:cNvSpPr/>
          <p:nvPr/>
        </p:nvSpPr>
        <p:spPr>
          <a:xfrm>
            <a:off x="863600" y="889000"/>
            <a:ext cx="22656801" cy="0"/>
          </a:xfrm>
          <a:prstGeom prst="line">
            <a:avLst/>
          </a:prstGeom>
          <a:ln w="50800">
            <a:solidFill>
              <a:srgbClr val="227AAF"/>
            </a:solidFill>
            <a:miter lim="400000"/>
          </a:ln>
        </p:spPr>
        <p:txBody>
          <a:bodyPr lIns="0" tIns="0" rIns="0" bIns="0" anchor="ctr"/>
          <a:lstStyle/>
          <a:p>
            <a:pPr algn="ctr">
              <a:lnSpc>
                <a:spcPct val="100000"/>
              </a:lnSpc>
              <a:spcBef>
                <a:spcPts val="0"/>
              </a:spcBef>
              <a:defRPr sz="3000" cap="all">
                <a:solidFill>
                  <a:srgbClr val="FFFFFF"/>
                </a:solidFill>
                <a:latin typeface="Publico Text Roman"/>
                <a:ea typeface="Publico Text Roman"/>
                <a:cs typeface="Publico Text Roman"/>
                <a:sym typeface="Publico Text Roman"/>
              </a:defRPr>
            </a:pPr>
            <a:endParaRPr/>
          </a:p>
        </p:txBody>
      </p:sp>
      <p:sp>
        <p:nvSpPr>
          <p:cNvPr id="154" name="Linie"/>
          <p:cNvSpPr/>
          <p:nvPr/>
        </p:nvSpPr>
        <p:spPr>
          <a:xfrm>
            <a:off x="863600" y="12852400"/>
            <a:ext cx="22656801" cy="0"/>
          </a:xfrm>
          <a:prstGeom prst="line">
            <a:avLst/>
          </a:prstGeom>
          <a:ln w="12700">
            <a:solidFill>
              <a:srgbClr val="227AAF"/>
            </a:solidFill>
            <a:miter lim="400000"/>
          </a:ln>
        </p:spPr>
        <p:txBody>
          <a:bodyPr lIns="0" tIns="0" rIns="0" bIns="0" anchor="ctr"/>
          <a:lstStyle/>
          <a:p>
            <a:pPr algn="ctr">
              <a:lnSpc>
                <a:spcPct val="100000"/>
              </a:lnSpc>
              <a:spcBef>
                <a:spcPts val="0"/>
              </a:spcBef>
              <a:defRPr sz="3000" cap="all">
                <a:solidFill>
                  <a:srgbClr val="FFFFFF"/>
                </a:solidFill>
                <a:latin typeface="Publico Text Roman"/>
                <a:ea typeface="Publico Text Roman"/>
                <a:cs typeface="Publico Text Roman"/>
                <a:sym typeface="Publico Text Roman"/>
              </a:defRPr>
            </a:pPr>
            <a:endParaRPr/>
          </a:p>
        </p:txBody>
      </p:sp>
      <p:sp>
        <p:nvSpPr>
          <p:cNvPr id="155" name="Quellenangabe"/>
          <p:cNvSpPr txBox="1">
            <a:spLocks noGrp="1"/>
          </p:cNvSpPr>
          <p:nvPr>
            <p:ph type="body" sz="quarter" idx="22" hasCustomPrompt="1"/>
          </p:nvPr>
        </p:nvSpPr>
        <p:spPr>
          <a:xfrm>
            <a:off x="1409700" y="4051453"/>
            <a:ext cx="10775585" cy="543053"/>
          </a:xfrm>
          <a:prstGeom prst="rect">
            <a:avLst/>
          </a:prstGeom>
        </p:spPr>
        <p:txBody>
          <a:bodyPr anchor="ctr"/>
          <a:lstStyle>
            <a:lvl1pPr defTabSz="12700">
              <a:lnSpc>
                <a:spcPct val="100000"/>
              </a:lnSpc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  <a:defRPr sz="2400" spc="0">
                <a:solidFill>
                  <a:srgbClr val="227AAF"/>
                </a:solidFill>
                <a:latin typeface="Publico Text Semibold"/>
                <a:ea typeface="Publico Text Semibold"/>
                <a:cs typeface="Publico Text Semibold"/>
                <a:sym typeface="Publico Text Semibold"/>
              </a:defRPr>
            </a:lvl1pPr>
          </a:lstStyle>
          <a:p>
            <a:r>
              <a:t>Quellenangabe</a:t>
            </a:r>
          </a:p>
        </p:txBody>
      </p:sp>
      <p:sp>
        <p:nvSpPr>
          <p:cNvPr id="156" name="Foliennummer"/>
          <p:cNvSpPr txBox="1">
            <a:spLocks noGrp="1"/>
          </p:cNvSpPr>
          <p:nvPr>
            <p:ph type="sldNum" sz="quarter" idx="2"/>
          </p:nvPr>
        </p:nvSpPr>
        <p:spPr>
          <a:xfrm>
            <a:off x="12001500" y="13030199"/>
            <a:ext cx="386335" cy="41910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Foto - 3 Stü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Das Dänische Königliche Schauspielhaus, ein modernes am Wasser gelegenes Gebäude in Kopenhagen, vom Hafen aus gesehen bei Sonnenuntergang"/>
          <p:cNvSpPr>
            <a:spLocks noGrp="1"/>
          </p:cNvSpPr>
          <p:nvPr>
            <p:ph type="pic" sz="quarter" idx="21"/>
          </p:nvPr>
        </p:nvSpPr>
        <p:spPr>
          <a:xfrm>
            <a:off x="14727242" y="5618197"/>
            <a:ext cx="7877462" cy="7877463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64" name="der schwarze Diamant, ein moderner am Wasser gelegener Anbau der Dänischen Königlichen Bibliothek in Kopenhagen bei nächtlicher Beleuchtung"/>
          <p:cNvSpPr>
            <a:spLocks noGrp="1"/>
          </p:cNvSpPr>
          <p:nvPr>
            <p:ph type="pic" sz="quarter" idx="22"/>
          </p:nvPr>
        </p:nvSpPr>
        <p:spPr>
          <a:xfrm>
            <a:off x="14700215" y="1511300"/>
            <a:ext cx="7943851" cy="52959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65" name="Hängebrücke über dem Wasser bei Sonnenuntergang"/>
          <p:cNvSpPr>
            <a:spLocks noGrp="1"/>
          </p:cNvSpPr>
          <p:nvPr>
            <p:ph type="pic" idx="23"/>
          </p:nvPr>
        </p:nvSpPr>
        <p:spPr>
          <a:xfrm>
            <a:off x="1778000" y="1346200"/>
            <a:ext cx="12852400" cy="11016343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66" name="Foliennummer"/>
          <p:cNvSpPr txBox="1">
            <a:spLocks noGrp="1"/>
          </p:cNvSpPr>
          <p:nvPr>
            <p:ph type="sldNum" sz="quarter" idx="2"/>
          </p:nvPr>
        </p:nvSpPr>
        <p:spPr>
          <a:xfrm>
            <a:off x="12001500" y="13030199"/>
            <a:ext cx="386335" cy="41910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Luftaufnahme der Cirkelbroen-Brücke, einer modernen Fußgängerbrücke in Kopenhagen mit fünf kreisförmigen Plattformen"/>
          <p:cNvSpPr>
            <a:spLocks noGrp="1"/>
          </p:cNvSpPr>
          <p:nvPr>
            <p:ph type="pic" idx="21"/>
          </p:nvPr>
        </p:nvSpPr>
        <p:spPr>
          <a:xfrm>
            <a:off x="1727200" y="-1422400"/>
            <a:ext cx="21310600" cy="159893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74" name="Foliennummer"/>
          <p:cNvSpPr txBox="1">
            <a:spLocks noGrp="1"/>
          </p:cNvSpPr>
          <p:nvPr>
            <p:ph type="sldNum" sz="quarter" idx="2"/>
          </p:nvPr>
        </p:nvSpPr>
        <p:spPr>
          <a:xfrm>
            <a:off x="12001500" y="13030199"/>
            <a:ext cx="386335" cy="41910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Foliennummer"/>
          <p:cNvSpPr txBox="1">
            <a:spLocks noGrp="1"/>
          </p:cNvSpPr>
          <p:nvPr>
            <p:ph type="sldNum" sz="quarter" idx="2"/>
          </p:nvPr>
        </p:nvSpPr>
        <p:spPr>
          <a:xfrm>
            <a:off x="12001500" y="13030199"/>
            <a:ext cx="386335" cy="41910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EBE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der Präsentation"/>
          <p:cNvSpPr txBox="1">
            <a:spLocks noGrp="1"/>
          </p:cNvSpPr>
          <p:nvPr>
            <p:ph type="title" hasCustomPrompt="1"/>
          </p:nvPr>
        </p:nvSpPr>
        <p:spPr>
          <a:xfrm>
            <a:off x="1727200" y="4428480"/>
            <a:ext cx="20929600" cy="279782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b">
            <a:normAutofit/>
          </a:bodyPr>
          <a:lstStyle/>
          <a:p>
            <a:r>
              <a:t>Titel der Präsentation</a:t>
            </a:r>
          </a:p>
        </p:txBody>
      </p:sp>
      <p:sp>
        <p:nvSpPr>
          <p:cNvPr id="3" name="Linie"/>
          <p:cNvSpPr/>
          <p:nvPr/>
        </p:nvSpPr>
        <p:spPr>
          <a:xfrm>
            <a:off x="863600" y="889000"/>
            <a:ext cx="22656801" cy="0"/>
          </a:xfrm>
          <a:prstGeom prst="line">
            <a:avLst/>
          </a:prstGeom>
          <a:ln w="50800">
            <a:solidFill>
              <a:srgbClr val="227AAF"/>
            </a:solidFill>
            <a:miter lim="400000"/>
          </a:ln>
        </p:spPr>
        <p:txBody>
          <a:bodyPr lIns="0" tIns="0" rIns="0" bIns="0" anchor="ctr"/>
          <a:lstStyle/>
          <a:p>
            <a:pPr algn="ctr">
              <a:lnSpc>
                <a:spcPct val="100000"/>
              </a:lnSpc>
              <a:spcBef>
                <a:spcPts val="0"/>
              </a:spcBef>
              <a:defRPr sz="3000" cap="all">
                <a:solidFill>
                  <a:srgbClr val="FFFFFF"/>
                </a:solidFill>
                <a:latin typeface="Publico Text Roman"/>
                <a:ea typeface="Publico Text Roman"/>
                <a:cs typeface="Publico Text Roman"/>
                <a:sym typeface="Publico Text Roman"/>
              </a:defRPr>
            </a:pPr>
            <a:endParaRPr/>
          </a:p>
        </p:txBody>
      </p:sp>
      <p:sp>
        <p:nvSpPr>
          <p:cNvPr id="4" name="Linie"/>
          <p:cNvSpPr/>
          <p:nvPr/>
        </p:nvSpPr>
        <p:spPr>
          <a:xfrm>
            <a:off x="863600" y="12852400"/>
            <a:ext cx="22656801" cy="0"/>
          </a:xfrm>
          <a:prstGeom prst="line">
            <a:avLst/>
          </a:prstGeom>
          <a:ln w="12700">
            <a:solidFill>
              <a:srgbClr val="227AAF"/>
            </a:solidFill>
            <a:miter lim="400000"/>
          </a:ln>
        </p:spPr>
        <p:txBody>
          <a:bodyPr lIns="0" tIns="0" rIns="0" bIns="0" anchor="ctr"/>
          <a:lstStyle/>
          <a:p>
            <a:pPr algn="ctr">
              <a:lnSpc>
                <a:spcPct val="100000"/>
              </a:lnSpc>
              <a:spcBef>
                <a:spcPts val="0"/>
              </a:spcBef>
              <a:defRPr sz="3000" cap="all">
                <a:solidFill>
                  <a:srgbClr val="FFFFFF"/>
                </a:solidFill>
                <a:latin typeface="Publico Text Roman"/>
                <a:ea typeface="Publico Text Roman"/>
                <a:cs typeface="Publico Text Roman"/>
                <a:sym typeface="Publico Text Roman"/>
              </a:defRPr>
            </a:pPr>
            <a:endParaRPr/>
          </a:p>
        </p:txBody>
      </p:sp>
      <p:sp>
        <p:nvSpPr>
          <p:cNvPr id="5" name="Textebene 1…"/>
          <p:cNvSpPr txBox="1">
            <a:spLocks noGrp="1"/>
          </p:cNvSpPr>
          <p:nvPr>
            <p:ph type="body" idx="1" hasCustomPrompt="1"/>
          </p:nvPr>
        </p:nvSpPr>
        <p:spPr>
          <a:xfrm>
            <a:off x="1727200" y="7251700"/>
            <a:ext cx="20929600" cy="203828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Präsentations­untertitel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6" name="Foliennummer"/>
          <p:cNvSpPr txBox="1">
            <a:spLocks noGrp="1"/>
          </p:cNvSpPr>
          <p:nvPr>
            <p:ph type="sldNum" sz="quarter" idx="2"/>
          </p:nvPr>
        </p:nvSpPr>
        <p:spPr>
          <a:xfrm>
            <a:off x="11998832" y="13030199"/>
            <a:ext cx="386335" cy="419101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 anchor="b">
            <a:spAutoFit/>
          </a:bodyPr>
          <a:lstStyle>
            <a:lvl1pPr algn="ctr" defTabSz="821531">
              <a:lnSpc>
                <a:spcPct val="100000"/>
              </a:lnSpc>
              <a:spcBef>
                <a:spcPts val="0"/>
              </a:spcBef>
              <a:tabLst/>
              <a:defRPr sz="1800">
                <a:solidFill>
                  <a:srgbClr val="227AAF"/>
                </a:solidFill>
              </a:defRPr>
            </a:lvl1pPr>
          </a:lstStyle>
          <a:p>
            <a:fld id="{86CB4B4D-7CA3-9044-876B-883B54F8677D}" type="slidenum">
              <a:t>‹Nr.›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</p:sldLayoutIdLst>
  <p:transition spd="med"/>
  <p:txStyles>
    <p:titleStyle>
      <a:lvl1pPr marL="0" marR="0" indent="0" algn="ctr" defTabSz="58420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600" b="0" i="0" u="none" strike="noStrike" cap="none" spc="-86" baseline="0">
          <a:solidFill>
            <a:srgbClr val="4A4A4A"/>
          </a:solidFill>
          <a:uFillTx/>
          <a:latin typeface="+mn-lt"/>
          <a:ea typeface="+mn-ea"/>
          <a:cs typeface="+mn-cs"/>
          <a:sym typeface="Publico Headline Black"/>
        </a:defRPr>
      </a:lvl1pPr>
      <a:lvl2pPr marL="0" marR="0" indent="457200" algn="ctr" defTabSz="58420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600" b="0" i="0" u="none" strike="noStrike" cap="none" spc="-86" baseline="0">
          <a:solidFill>
            <a:srgbClr val="4A4A4A"/>
          </a:solidFill>
          <a:uFillTx/>
          <a:latin typeface="+mn-lt"/>
          <a:ea typeface="+mn-ea"/>
          <a:cs typeface="+mn-cs"/>
          <a:sym typeface="Publico Headline Black"/>
        </a:defRPr>
      </a:lvl2pPr>
      <a:lvl3pPr marL="0" marR="0" indent="914400" algn="ctr" defTabSz="58420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600" b="0" i="0" u="none" strike="noStrike" cap="none" spc="-86" baseline="0">
          <a:solidFill>
            <a:srgbClr val="4A4A4A"/>
          </a:solidFill>
          <a:uFillTx/>
          <a:latin typeface="+mn-lt"/>
          <a:ea typeface="+mn-ea"/>
          <a:cs typeface="+mn-cs"/>
          <a:sym typeface="Publico Headline Black"/>
        </a:defRPr>
      </a:lvl3pPr>
      <a:lvl4pPr marL="0" marR="0" indent="1371600" algn="ctr" defTabSz="58420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600" b="0" i="0" u="none" strike="noStrike" cap="none" spc="-86" baseline="0">
          <a:solidFill>
            <a:srgbClr val="4A4A4A"/>
          </a:solidFill>
          <a:uFillTx/>
          <a:latin typeface="+mn-lt"/>
          <a:ea typeface="+mn-ea"/>
          <a:cs typeface="+mn-cs"/>
          <a:sym typeface="Publico Headline Black"/>
        </a:defRPr>
      </a:lvl4pPr>
      <a:lvl5pPr marL="0" marR="0" indent="1828800" algn="ctr" defTabSz="58420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600" b="0" i="0" u="none" strike="noStrike" cap="none" spc="-86" baseline="0">
          <a:solidFill>
            <a:srgbClr val="4A4A4A"/>
          </a:solidFill>
          <a:uFillTx/>
          <a:latin typeface="+mn-lt"/>
          <a:ea typeface="+mn-ea"/>
          <a:cs typeface="+mn-cs"/>
          <a:sym typeface="Publico Headline Black"/>
        </a:defRPr>
      </a:lvl5pPr>
      <a:lvl6pPr marL="0" marR="0" indent="2286000" algn="ctr" defTabSz="58420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600" b="0" i="0" u="none" strike="noStrike" cap="none" spc="-86" baseline="0">
          <a:solidFill>
            <a:srgbClr val="4A4A4A"/>
          </a:solidFill>
          <a:uFillTx/>
          <a:latin typeface="+mn-lt"/>
          <a:ea typeface="+mn-ea"/>
          <a:cs typeface="+mn-cs"/>
          <a:sym typeface="Publico Headline Black"/>
        </a:defRPr>
      </a:lvl6pPr>
      <a:lvl7pPr marL="0" marR="0" indent="2743200" algn="ctr" defTabSz="58420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600" b="0" i="0" u="none" strike="noStrike" cap="none" spc="-86" baseline="0">
          <a:solidFill>
            <a:srgbClr val="4A4A4A"/>
          </a:solidFill>
          <a:uFillTx/>
          <a:latin typeface="+mn-lt"/>
          <a:ea typeface="+mn-ea"/>
          <a:cs typeface="+mn-cs"/>
          <a:sym typeface="Publico Headline Black"/>
        </a:defRPr>
      </a:lvl7pPr>
      <a:lvl8pPr marL="0" marR="0" indent="3200400" algn="ctr" defTabSz="58420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600" b="0" i="0" u="none" strike="noStrike" cap="none" spc="-86" baseline="0">
          <a:solidFill>
            <a:srgbClr val="4A4A4A"/>
          </a:solidFill>
          <a:uFillTx/>
          <a:latin typeface="+mn-lt"/>
          <a:ea typeface="+mn-ea"/>
          <a:cs typeface="+mn-cs"/>
          <a:sym typeface="Publico Headline Black"/>
        </a:defRPr>
      </a:lvl8pPr>
      <a:lvl9pPr marL="0" marR="0" indent="3657600" algn="ctr" defTabSz="58420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600" b="0" i="0" u="none" strike="noStrike" cap="none" spc="-86" baseline="0">
          <a:solidFill>
            <a:srgbClr val="4A4A4A"/>
          </a:solidFill>
          <a:uFillTx/>
          <a:latin typeface="+mn-lt"/>
          <a:ea typeface="+mn-ea"/>
          <a:cs typeface="+mn-cs"/>
          <a:sym typeface="Publico Headline Black"/>
        </a:defRPr>
      </a:lvl9pPr>
    </p:titleStyle>
    <p:bodyStyle>
      <a:lvl1pPr marL="0" marR="0" indent="0" algn="ctr" defTabSz="5842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-44" baseline="0">
          <a:solidFill>
            <a:srgbClr val="227AAE"/>
          </a:solidFill>
          <a:uFillTx/>
          <a:latin typeface="Publico Text Roman"/>
          <a:ea typeface="Publico Text Roman"/>
          <a:cs typeface="Publico Text Roman"/>
          <a:sym typeface="Publico Text Roman"/>
        </a:defRPr>
      </a:lvl1pPr>
      <a:lvl2pPr marL="0" marR="0" indent="457200" algn="ctr" defTabSz="5842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-44" baseline="0">
          <a:solidFill>
            <a:srgbClr val="227AAE"/>
          </a:solidFill>
          <a:uFillTx/>
          <a:latin typeface="Publico Text Roman"/>
          <a:ea typeface="Publico Text Roman"/>
          <a:cs typeface="Publico Text Roman"/>
          <a:sym typeface="Publico Text Roman"/>
        </a:defRPr>
      </a:lvl2pPr>
      <a:lvl3pPr marL="0" marR="0" indent="914400" algn="ctr" defTabSz="5842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-44" baseline="0">
          <a:solidFill>
            <a:srgbClr val="227AAE"/>
          </a:solidFill>
          <a:uFillTx/>
          <a:latin typeface="Publico Text Roman"/>
          <a:ea typeface="Publico Text Roman"/>
          <a:cs typeface="Publico Text Roman"/>
          <a:sym typeface="Publico Text Roman"/>
        </a:defRPr>
      </a:lvl3pPr>
      <a:lvl4pPr marL="0" marR="0" indent="1371600" algn="ctr" defTabSz="5842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-44" baseline="0">
          <a:solidFill>
            <a:srgbClr val="227AAE"/>
          </a:solidFill>
          <a:uFillTx/>
          <a:latin typeface="Publico Text Roman"/>
          <a:ea typeface="Publico Text Roman"/>
          <a:cs typeface="Publico Text Roman"/>
          <a:sym typeface="Publico Text Roman"/>
        </a:defRPr>
      </a:lvl4pPr>
      <a:lvl5pPr marL="0" marR="0" indent="1828800" algn="ctr" defTabSz="5842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-44" baseline="0">
          <a:solidFill>
            <a:srgbClr val="227AAE"/>
          </a:solidFill>
          <a:uFillTx/>
          <a:latin typeface="Publico Text Roman"/>
          <a:ea typeface="Publico Text Roman"/>
          <a:cs typeface="Publico Text Roman"/>
          <a:sym typeface="Publico Text Roman"/>
        </a:defRPr>
      </a:lvl5pPr>
      <a:lvl6pPr marL="0" marR="0" indent="2286000" algn="ctr" defTabSz="5842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-44" baseline="0">
          <a:solidFill>
            <a:srgbClr val="227AAE"/>
          </a:solidFill>
          <a:uFillTx/>
          <a:latin typeface="Publico Text Roman"/>
          <a:ea typeface="Publico Text Roman"/>
          <a:cs typeface="Publico Text Roman"/>
          <a:sym typeface="Publico Text Roman"/>
        </a:defRPr>
      </a:lvl6pPr>
      <a:lvl7pPr marL="0" marR="0" indent="2743200" algn="ctr" defTabSz="5842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-44" baseline="0">
          <a:solidFill>
            <a:srgbClr val="227AAE"/>
          </a:solidFill>
          <a:uFillTx/>
          <a:latin typeface="Publico Text Roman"/>
          <a:ea typeface="Publico Text Roman"/>
          <a:cs typeface="Publico Text Roman"/>
          <a:sym typeface="Publico Text Roman"/>
        </a:defRPr>
      </a:lvl7pPr>
      <a:lvl8pPr marL="0" marR="0" indent="3200400" algn="ctr" defTabSz="5842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-44" baseline="0">
          <a:solidFill>
            <a:srgbClr val="227AAE"/>
          </a:solidFill>
          <a:uFillTx/>
          <a:latin typeface="Publico Text Roman"/>
          <a:ea typeface="Publico Text Roman"/>
          <a:cs typeface="Publico Text Roman"/>
          <a:sym typeface="Publico Text Roman"/>
        </a:defRPr>
      </a:lvl8pPr>
      <a:lvl9pPr marL="0" marR="0" indent="3657600" algn="ctr" defTabSz="5842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-44" baseline="0">
          <a:solidFill>
            <a:srgbClr val="227AAE"/>
          </a:solidFill>
          <a:uFillTx/>
          <a:latin typeface="Publico Text Roman"/>
          <a:ea typeface="Publico Text Roman"/>
          <a:cs typeface="Publico Text Roman"/>
          <a:sym typeface="Publico Text Roman"/>
        </a:defRPr>
      </a:lvl9pPr>
    </p:bodyStyle>
    <p:otherStyle>
      <a:lvl1pPr marL="0" marR="0" indent="0" algn="ctr" defTabSz="82153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venir Next Medium"/>
        </a:defRPr>
      </a:lvl1pPr>
      <a:lvl2pPr marL="0" marR="0" indent="457200" algn="ctr" defTabSz="82153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venir Next Medium"/>
        </a:defRPr>
      </a:lvl2pPr>
      <a:lvl3pPr marL="0" marR="0" indent="914400" algn="ctr" defTabSz="82153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venir Next Medium"/>
        </a:defRPr>
      </a:lvl3pPr>
      <a:lvl4pPr marL="0" marR="0" indent="1371600" algn="ctr" defTabSz="82153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venir Next Medium"/>
        </a:defRPr>
      </a:lvl4pPr>
      <a:lvl5pPr marL="0" marR="0" indent="1828800" algn="ctr" defTabSz="82153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venir Next Medium"/>
        </a:defRPr>
      </a:lvl5pPr>
      <a:lvl6pPr marL="0" marR="0" indent="2286000" algn="ctr" defTabSz="82153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venir Next Medium"/>
        </a:defRPr>
      </a:lvl6pPr>
      <a:lvl7pPr marL="0" marR="0" indent="2743200" algn="ctr" defTabSz="82153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venir Next Medium"/>
        </a:defRPr>
      </a:lvl7pPr>
      <a:lvl8pPr marL="0" marR="0" indent="3200400" algn="ctr" defTabSz="82153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venir Next Medium"/>
        </a:defRPr>
      </a:lvl8pPr>
      <a:lvl9pPr marL="0" marR="0" indent="3657600" algn="ctr" defTabSz="82153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venir Next Medium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Kerstin Lüttich - Gymnasium Lüchow - 27.02.2026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r>
              <a:t>Kerstin Lüttich - Gymnasium Lüchow - 27.02.2026</a:t>
            </a:r>
          </a:p>
        </p:txBody>
      </p:sp>
      <p:sp>
        <p:nvSpPr>
          <p:cNvPr id="191" name="Grenzen überwinden"/>
          <p:cNvSpPr txBox="1">
            <a:spLocks noGrp="1"/>
          </p:cNvSpPr>
          <p:nvPr>
            <p:ph type="ctrTitle"/>
          </p:nvPr>
        </p:nvSpPr>
        <p:spPr>
          <a:xfrm>
            <a:off x="1727200" y="2684140"/>
            <a:ext cx="20929600" cy="2797820"/>
          </a:xfrm>
          <a:prstGeom prst="rect">
            <a:avLst/>
          </a:prstGeom>
        </p:spPr>
        <p:txBody>
          <a:bodyPr/>
          <a:lstStyle/>
          <a:p>
            <a:r>
              <a:t>Grenzen überwinden</a:t>
            </a:r>
          </a:p>
        </p:txBody>
      </p:sp>
      <p:sp>
        <p:nvSpPr>
          <p:cNvPr id="192" name="Schule ohne Rassismus - Schule mit Courage"/>
          <p:cNvSpPr txBox="1">
            <a:spLocks noGrp="1"/>
          </p:cNvSpPr>
          <p:nvPr>
            <p:ph type="subTitle" sz="quarter" idx="1"/>
          </p:nvPr>
        </p:nvSpPr>
        <p:spPr>
          <a:xfrm>
            <a:off x="1727200" y="5861083"/>
            <a:ext cx="20929600" cy="2038284"/>
          </a:xfrm>
          <a:prstGeom prst="rect">
            <a:avLst/>
          </a:prstGeom>
        </p:spPr>
        <p:txBody>
          <a:bodyPr/>
          <a:lstStyle/>
          <a:p>
            <a:r>
              <a:t>Schule ohne Rassismus - Schule mit Courage</a:t>
            </a:r>
          </a:p>
        </p:txBody>
      </p:sp>
      <p:pic>
        <p:nvPicPr>
          <p:cNvPr id="193" name="IMG_0036.png" descr="IMG_0036.png"/>
          <p:cNvPicPr>
            <a:picLocks noChangeAspect="1"/>
          </p:cNvPicPr>
          <p:nvPr/>
        </p:nvPicPr>
        <p:blipFill>
          <a:blip r:embed="rId2"/>
          <a:srcRect l="36473" t="32244" b="30262"/>
          <a:stretch>
            <a:fillRect/>
          </a:stretch>
        </p:blipFill>
        <p:spPr>
          <a:xfrm>
            <a:off x="9330752" y="9664865"/>
            <a:ext cx="6339603" cy="280617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5" name="Luftaufnahme der Cirkelbroen-Brücke, einer modernen Fußgängerbrücke in Kopenhagen mit fünf kreisförmigen Plattformen" descr="Luftaufnahme der Cirkelbroen-Brücke, einer modernen Fußgängerbrücke in Kopenhagen mit fünf kreisförmigen Plattformen"/>
          <p:cNvPicPr>
            <a:picLocks noGrp="1"/>
          </p:cNvPicPr>
          <p:nvPr>
            <p:ph type="pic" idx="21"/>
          </p:nvPr>
        </p:nvPicPr>
        <p:blipFill>
          <a:blip r:embed="rId2"/>
          <a:srcRect t="4416" b="4416"/>
          <a:stretch>
            <a:fillRect/>
          </a:stretch>
        </p:blipFill>
        <p:spPr>
          <a:xfrm>
            <a:off x="1778000" y="2707607"/>
            <a:ext cx="20828000" cy="10693401"/>
          </a:xfrm>
          <a:prstGeom prst="rect">
            <a:avLst/>
          </a:prstGeom>
        </p:spPr>
      </p:pic>
      <p:sp>
        <p:nvSpPr>
          <p:cNvPr id="196" name="Der Beginn…"/>
          <p:cNvSpPr txBox="1"/>
          <p:nvPr/>
        </p:nvSpPr>
        <p:spPr>
          <a:xfrm>
            <a:off x="2244294" y="1656444"/>
            <a:ext cx="7538103" cy="7239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r>
              <a:t>Der Beginn…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5" grpId="1" animBg="1" advAuto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8" name="Hängebrücke über dem Wasser bei Sonnenuntergang" descr="Hängebrücke über dem Wasser bei Sonnenuntergang"/>
          <p:cNvPicPr>
            <a:picLocks noGrp="1" noChangeAspect="1"/>
          </p:cNvPicPr>
          <p:nvPr>
            <p:ph type="pic" idx="21"/>
          </p:nvPr>
        </p:nvPicPr>
        <p:blipFill>
          <a:blip r:embed="rId2"/>
          <a:srcRect t="3651" b="3651"/>
          <a:stretch>
            <a:fillRect/>
          </a:stretch>
        </p:blipFill>
        <p:spPr>
          <a:xfrm>
            <a:off x="1953761" y="489398"/>
            <a:ext cx="7104249" cy="7975664"/>
          </a:xfrm>
          <a:prstGeom prst="rect">
            <a:avLst/>
          </a:prstGeom>
        </p:spPr>
      </p:pic>
      <p:sp>
        <p:nvSpPr>
          <p:cNvPr id="199" name="Grenzen überwinden - Kooperationspartner finden"/>
          <p:cNvSpPr txBox="1">
            <a:spLocks noGrp="1"/>
          </p:cNvSpPr>
          <p:nvPr>
            <p:ph type="title"/>
          </p:nvPr>
        </p:nvSpPr>
        <p:spPr>
          <a:xfrm>
            <a:off x="11694012" y="4394200"/>
            <a:ext cx="11242188" cy="2540000"/>
          </a:xfrm>
          <a:prstGeom prst="rect">
            <a:avLst/>
          </a:prstGeom>
        </p:spPr>
        <p:txBody>
          <a:bodyPr/>
          <a:lstStyle>
            <a:lvl1pPr defTabSz="473201">
              <a:defRPr sz="6480" spc="-64"/>
            </a:lvl1pPr>
          </a:lstStyle>
          <a:p>
            <a:r>
              <a:t>Grenzen überwinden - Kooperationspartner finden</a:t>
            </a:r>
          </a:p>
        </p:txBody>
      </p:sp>
      <p:sp>
        <p:nvSpPr>
          <p:cNvPr id="200" name="- „Freie Bühne Wendland“ mit zwei SchauspielerInnen…"/>
          <p:cNvSpPr txBox="1">
            <a:spLocks noGrp="1"/>
          </p:cNvSpPr>
          <p:nvPr>
            <p:ph type="body" sz="quarter" idx="1"/>
          </p:nvPr>
        </p:nvSpPr>
        <p:spPr>
          <a:xfrm>
            <a:off x="11558068" y="7010400"/>
            <a:ext cx="11378132" cy="4283825"/>
          </a:xfrm>
          <a:prstGeom prst="rect">
            <a:avLst/>
          </a:prstGeom>
        </p:spPr>
        <p:txBody>
          <a:bodyPr/>
          <a:lstStyle/>
          <a:p>
            <a:r>
              <a:t>- „Freie Bühne Wendland“ mit zwei SchauspielerInnen</a:t>
            </a:r>
          </a:p>
          <a:p>
            <a:endParaRPr/>
          </a:p>
          <a:p>
            <a:endParaRPr/>
          </a:p>
          <a:p>
            <a:r>
              <a:t>- „KURVE Wustrow“ zur fachlichen Beratung und inhaltlichen Erarbeitung</a:t>
            </a:r>
          </a:p>
        </p:txBody>
      </p:sp>
      <p:sp>
        <p:nvSpPr>
          <p:cNvPr id="201" name="Autor:in und Datum"/>
          <p:cNvSpPr txBox="1">
            <a:spLocks noGrp="1"/>
          </p:cNvSpPr>
          <p:nvPr>
            <p:ph type="body" idx="22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202" name="eingesetzter-Film.png" descr="eingesetzter-Film.png"/>
          <p:cNvPicPr>
            <a:picLocks noChangeAspect="1"/>
          </p:cNvPicPr>
          <p:nvPr/>
        </p:nvPicPr>
        <p:blipFill>
          <a:blip r:embed="rId3"/>
          <a:srcRect l="4859" t="4859" r="4859" b="4859"/>
          <a:stretch>
            <a:fillRect/>
          </a:stretch>
        </p:blipFill>
        <p:spPr>
          <a:xfrm>
            <a:off x="978838" y="7557745"/>
            <a:ext cx="9053787" cy="5738317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selbst geschriebenes Theaterstück des DS-Kurses 13…"/>
          <p:cNvSpPr txBox="1">
            <a:spLocks noGrp="1"/>
          </p:cNvSpPr>
          <p:nvPr>
            <p:ph type="body" sz="half" idx="1"/>
          </p:nvPr>
        </p:nvSpPr>
        <p:spPr>
          <a:xfrm>
            <a:off x="10558432" y="4328888"/>
            <a:ext cx="13743559" cy="8796683"/>
          </a:xfrm>
          <a:prstGeom prst="rect">
            <a:avLst/>
          </a:prstGeom>
        </p:spPr>
        <p:txBody>
          <a:bodyPr/>
          <a:lstStyle/>
          <a:p>
            <a:pPr marL="549627" indent="-549627">
              <a:lnSpc>
                <a:spcPct val="100000"/>
              </a:lnSpc>
              <a:defRPr sz="4100"/>
            </a:pPr>
            <a:r>
              <a:t>selbst geschriebenes Theaterstück des DS-Kurses 13</a:t>
            </a:r>
          </a:p>
          <a:p>
            <a:pPr marL="549627" indent="-549627">
              <a:lnSpc>
                <a:spcPct val="100000"/>
              </a:lnSpc>
              <a:defRPr sz="4100"/>
            </a:pPr>
            <a:r>
              <a:t>viele Themen diskutiert: Feminismus, Homophobie, rechte Ideologie und Hetze</a:t>
            </a:r>
          </a:p>
          <a:p>
            <a:pPr marL="549627" indent="-549627">
              <a:lnSpc>
                <a:spcPct val="100000"/>
              </a:lnSpc>
              <a:defRPr sz="4100"/>
            </a:pPr>
            <a:r>
              <a:t>Ausgangspunkt: Schülerbeobachtungen im Internet, öffentlichen Raum, privaten Umfeld (rechte Parolen, Ausgrenzung, Hasskommentare)</a:t>
            </a:r>
          </a:p>
          <a:p>
            <a:pPr marL="549627" indent="-549627">
              <a:lnSpc>
                <a:spcPct val="100000"/>
              </a:lnSpc>
              <a:defRPr sz="4100"/>
            </a:pPr>
            <a:r>
              <a:t>einzelne Szenen improvisiert und entwickelt</a:t>
            </a:r>
          </a:p>
          <a:p>
            <a:pPr marL="549627" indent="-549627">
              <a:lnSpc>
                <a:spcPct val="100000"/>
              </a:lnSpc>
              <a:defRPr sz="4100"/>
            </a:pPr>
            <a:r>
              <a:t>nach und nach zu einem Theaterstück verbunden</a:t>
            </a:r>
          </a:p>
          <a:p>
            <a:pPr marL="549627" indent="-549627">
              <a:lnSpc>
                <a:spcPct val="100000"/>
              </a:lnSpc>
              <a:defRPr sz="4100"/>
            </a:pPr>
            <a:r>
              <a:t>zusätzliche Nutzung von Videoszenen, um soziale Medien als radikalisierendes Element einzubeziehen </a:t>
            </a:r>
          </a:p>
        </p:txBody>
      </p:sp>
      <p:pic>
        <p:nvPicPr>
          <p:cNvPr id="205" name="Hängebrücke über dem Wasser bei Sonnenuntergang" descr="Hängebrücke über dem Wasser bei Sonnenuntergang"/>
          <p:cNvPicPr>
            <a:picLocks noGrp="1" noChangeAspect="1"/>
          </p:cNvPicPr>
          <p:nvPr>
            <p:ph type="pic" idx="21"/>
          </p:nvPr>
        </p:nvPicPr>
        <p:blipFill>
          <a:blip r:embed="rId2"/>
          <a:srcRect t="11272" b="11272"/>
          <a:stretch>
            <a:fillRect/>
          </a:stretch>
        </p:blipFill>
        <p:spPr>
          <a:xfrm>
            <a:off x="-1033175" y="115681"/>
            <a:ext cx="12550284" cy="14089718"/>
          </a:xfrm>
          <a:prstGeom prst="rect">
            <a:avLst/>
          </a:prstGeom>
        </p:spPr>
      </p:pic>
      <p:sp>
        <p:nvSpPr>
          <p:cNvPr id="206" name="Theaterstück der besonderen Art"/>
          <p:cNvSpPr txBox="1">
            <a:spLocks noGrp="1"/>
          </p:cNvSpPr>
          <p:nvPr>
            <p:ph type="title"/>
          </p:nvPr>
        </p:nvSpPr>
        <p:spPr>
          <a:xfrm>
            <a:off x="13318095" y="1617500"/>
            <a:ext cx="9271001" cy="2540001"/>
          </a:xfrm>
          <a:prstGeom prst="rect">
            <a:avLst/>
          </a:prstGeom>
        </p:spPr>
        <p:txBody>
          <a:bodyPr/>
          <a:lstStyle/>
          <a:p>
            <a:r>
              <a:t>Theaterstück der besonderen Art</a:t>
            </a:r>
          </a:p>
        </p:txBody>
      </p:sp>
    </p:spTree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Beziehungen von Freundschaften, die durch unvereinbare politische Einstellungen unter Druck geraten und zu zerbrechen drohen…"/>
          <p:cNvSpPr txBox="1">
            <a:spLocks noGrp="1"/>
          </p:cNvSpPr>
          <p:nvPr>
            <p:ph type="body" sz="half" idx="1"/>
          </p:nvPr>
        </p:nvSpPr>
        <p:spPr>
          <a:xfrm>
            <a:off x="12380082" y="1868302"/>
            <a:ext cx="11514076" cy="11515563"/>
          </a:xfrm>
          <a:prstGeom prst="rect">
            <a:avLst/>
          </a:prstGeom>
        </p:spPr>
        <p:txBody>
          <a:bodyPr/>
          <a:lstStyle/>
          <a:p>
            <a:pPr marL="549627" indent="-549627">
              <a:lnSpc>
                <a:spcPct val="100000"/>
              </a:lnSpc>
              <a:defRPr sz="4100"/>
            </a:pPr>
            <a:r>
              <a:t>Beziehungen von Freundschaften, die durch unvereinbare politische Einstellungen unter Druck geraten und zu zerbrechen drohen</a:t>
            </a:r>
          </a:p>
          <a:p>
            <a:pPr marL="549627" indent="-549627">
              <a:lnSpc>
                <a:spcPct val="100000"/>
              </a:lnSpc>
              <a:defRPr sz="4100"/>
            </a:pPr>
            <a:r>
              <a:t>Konflikt: Ideologie vs. emotionale Verbindung</a:t>
            </a:r>
          </a:p>
          <a:p>
            <a:pPr marL="549627" indent="-549627">
              <a:lnSpc>
                <a:spcPct val="100000"/>
              </a:lnSpc>
              <a:defRPr sz="4100"/>
            </a:pPr>
            <a:r>
              <a:t>eine Gruppe engagiert sich offen für Demokratie</a:t>
            </a:r>
          </a:p>
          <a:p>
            <a:pPr marL="549627" indent="-549627">
              <a:lnSpc>
                <a:spcPct val="100000"/>
              </a:lnSpc>
              <a:defRPr sz="4100"/>
            </a:pPr>
            <a:r>
              <a:t>andere Gruppe radikalisiert sich, plant Gewalt und nutzt gezielt Hetze und Einschüchterung </a:t>
            </a:r>
          </a:p>
        </p:txBody>
      </p:sp>
      <p:pic>
        <p:nvPicPr>
          <p:cNvPr id="209" name="IMG_0033.jpeg" descr="IMG_0033.jpeg"/>
          <p:cNvPicPr>
            <a:picLocks noChangeAspect="1"/>
          </p:cNvPicPr>
          <p:nvPr/>
        </p:nvPicPr>
        <p:blipFill>
          <a:blip r:embed="rId2"/>
          <a:srcRect l="12322" t="4155" r="4155" b="4155"/>
          <a:stretch>
            <a:fillRect/>
          </a:stretch>
        </p:blipFill>
        <p:spPr>
          <a:xfrm>
            <a:off x="391720" y="1522572"/>
            <a:ext cx="11400277" cy="9381367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Stück soll die unterschiedlichen Wege der Gruppen sichtbar machen…"/>
          <p:cNvSpPr txBox="1">
            <a:spLocks noGrp="1"/>
          </p:cNvSpPr>
          <p:nvPr>
            <p:ph type="body" sz="half" idx="1"/>
          </p:nvPr>
        </p:nvSpPr>
        <p:spPr>
          <a:xfrm>
            <a:off x="12991830" y="1677980"/>
            <a:ext cx="10807167" cy="11488375"/>
          </a:xfrm>
          <a:prstGeom prst="rect">
            <a:avLst/>
          </a:prstGeom>
        </p:spPr>
        <p:txBody>
          <a:bodyPr/>
          <a:lstStyle/>
          <a:p>
            <a:pPr marL="549627" indent="-549627">
              <a:lnSpc>
                <a:spcPct val="100000"/>
              </a:lnSpc>
              <a:defRPr sz="4100"/>
            </a:pPr>
            <a:r>
              <a:t>Stück soll die unterschiedlichen Wege der Gruppen sichtbar machen</a:t>
            </a:r>
          </a:p>
          <a:p>
            <a:pPr marL="549627" indent="-549627">
              <a:lnSpc>
                <a:spcPct val="100000"/>
              </a:lnSpc>
              <a:defRPr sz="4100"/>
            </a:pPr>
            <a:r>
              <a:t>Konsequenzen für die Beteiligten:</a:t>
            </a:r>
          </a:p>
          <a:p>
            <a:pPr marL="549627" indent="-549627">
              <a:lnSpc>
                <a:spcPct val="100000"/>
              </a:lnSpc>
              <a:defRPr sz="4100"/>
            </a:pPr>
            <a:r>
              <a:t>besonders Frauen und innerhalb der rechten Strukturen instrumentalisierte bzw. abgewertete marginalisierte Gruppen</a:t>
            </a:r>
          </a:p>
          <a:p>
            <a:pPr marL="549627" indent="-549627">
              <a:lnSpc>
                <a:spcPct val="100000"/>
              </a:lnSpc>
              <a:defRPr sz="4100"/>
            </a:pPr>
            <a:r>
              <a:t>Ursachen der Radikalisierung: Unsicherheit, Gruppendruck, Angst vor Ausgrenzung, Bedürfnis nach Identität</a:t>
            </a:r>
          </a:p>
        </p:txBody>
      </p:sp>
      <p:pic>
        <p:nvPicPr>
          <p:cNvPr id="212" name="IMG_0034.jpeg" descr="IMG_0034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8052" y="1725179"/>
            <a:ext cx="12640821" cy="947449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keine einfachen Antworten…"/>
          <p:cNvSpPr txBox="1">
            <a:spLocks noGrp="1"/>
          </p:cNvSpPr>
          <p:nvPr>
            <p:ph type="body" sz="half" idx="1"/>
          </p:nvPr>
        </p:nvSpPr>
        <p:spPr>
          <a:xfrm>
            <a:off x="12991830" y="2004245"/>
            <a:ext cx="10888734" cy="10958194"/>
          </a:xfrm>
          <a:prstGeom prst="rect">
            <a:avLst/>
          </a:prstGeom>
        </p:spPr>
        <p:txBody>
          <a:bodyPr/>
          <a:lstStyle/>
          <a:p>
            <a:pPr marL="549627" indent="-549627">
              <a:lnSpc>
                <a:spcPct val="100000"/>
              </a:lnSpc>
              <a:defRPr sz="4100"/>
            </a:pPr>
            <a:r>
              <a:t>keine einfachen Antworten</a:t>
            </a:r>
          </a:p>
          <a:p>
            <a:pPr marL="549627" indent="-549627">
              <a:lnSpc>
                <a:spcPct val="100000"/>
              </a:lnSpc>
              <a:defRPr sz="4100"/>
            </a:pPr>
            <a:r>
              <a:t>Zusammenhänge sichtbar machen</a:t>
            </a:r>
          </a:p>
          <a:p>
            <a:pPr marL="549627" indent="-549627">
              <a:lnSpc>
                <a:spcPct val="100000"/>
              </a:lnSpc>
              <a:defRPr sz="4100"/>
            </a:pPr>
            <a:r>
              <a:t>sensibilisieren</a:t>
            </a:r>
          </a:p>
          <a:p>
            <a:pPr marL="549627" indent="-549627">
              <a:lnSpc>
                <a:spcPct val="100000"/>
              </a:lnSpc>
              <a:defRPr sz="4100"/>
            </a:pPr>
            <a:r>
              <a:t>zum Nachdenken anregen</a:t>
            </a:r>
          </a:p>
          <a:p>
            <a:pPr marL="549627" indent="-549627">
              <a:lnSpc>
                <a:spcPct val="100000"/>
              </a:lnSpc>
              <a:defRPr sz="4100"/>
            </a:pPr>
            <a:r>
              <a:t>Wie schnell kann aus einem „Wir“ ein „Wir und die anderen“ werden…</a:t>
            </a:r>
          </a:p>
          <a:p>
            <a:pPr marL="549627" indent="-549627">
              <a:lnSpc>
                <a:spcPct val="100000"/>
              </a:lnSpc>
              <a:defRPr sz="4100"/>
            </a:pPr>
            <a:r>
              <a:t>Nach dem Stück: Selbstreflektion der SchauspielerInnen und Diskussion mit dem Publikum</a:t>
            </a:r>
          </a:p>
        </p:txBody>
      </p:sp>
      <p:pic>
        <p:nvPicPr>
          <p:cNvPr id="215" name="IMG_0035.jpeg" descr="IMG_0035.jpeg"/>
          <p:cNvPicPr>
            <a:picLocks noGrp="1" noChangeAspect="1"/>
          </p:cNvPicPr>
          <p:nvPr>
            <p:ph type="pic" idx="21"/>
          </p:nvPr>
        </p:nvPicPr>
        <p:blipFill>
          <a:blip r:embed="rId2"/>
          <a:srcRect l="21273" r="12000"/>
          <a:stretch>
            <a:fillRect/>
          </a:stretch>
        </p:blipFill>
        <p:spPr>
          <a:xfrm>
            <a:off x="0" y="0"/>
            <a:ext cx="12217400" cy="13716000"/>
          </a:xfrm>
          <a:prstGeom prst="rect">
            <a:avLst/>
          </a:prstGeom>
        </p:spPr>
      </p:pic>
    </p:spTree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7" name="IMG_0032.jpeg" descr="IMG_0032.jpeg"/>
          <p:cNvPicPr>
            <a:picLocks noGrp="1" noChangeAspect="1"/>
          </p:cNvPicPr>
          <p:nvPr>
            <p:ph type="pic" idx="21"/>
          </p:nvPr>
        </p:nvPicPr>
        <p:blipFill>
          <a:blip r:embed="rId2"/>
          <a:srcRect t="5202" b="5202"/>
          <a:stretch>
            <a:fillRect/>
          </a:stretch>
        </p:blipFill>
        <p:spPr>
          <a:xfrm>
            <a:off x="12307315" y="5381988"/>
            <a:ext cx="11364733" cy="7631732"/>
          </a:xfrm>
          <a:prstGeom prst="rect">
            <a:avLst/>
          </a:prstGeom>
        </p:spPr>
      </p:pic>
      <p:pic>
        <p:nvPicPr>
          <p:cNvPr id="218" name="IMG_0031.jpeg" descr="IMG_0031.jpeg"/>
          <p:cNvPicPr>
            <a:picLocks noGrp="1" noChangeAspect="1"/>
          </p:cNvPicPr>
          <p:nvPr>
            <p:ph type="pic" idx="22"/>
          </p:nvPr>
        </p:nvPicPr>
        <p:blipFill>
          <a:blip r:embed="rId3"/>
          <a:srcRect b="10378"/>
          <a:stretch>
            <a:fillRect/>
          </a:stretch>
        </p:blipFill>
        <p:spPr>
          <a:xfrm>
            <a:off x="329968" y="315659"/>
            <a:ext cx="11214167" cy="7536421"/>
          </a:xfrm>
          <a:prstGeom prst="rect">
            <a:avLst/>
          </a:prstGeom>
        </p:spPr>
      </p:pic>
    </p:spTree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Jg. 13 (WPK Geschichte) Stationenlernen für die Jahrgänge 5-12 vorbereitet…"/>
          <p:cNvSpPr txBox="1">
            <a:spLocks noGrp="1"/>
          </p:cNvSpPr>
          <p:nvPr>
            <p:ph type="body" sz="half" idx="1"/>
          </p:nvPr>
        </p:nvSpPr>
        <p:spPr>
          <a:xfrm>
            <a:off x="12767522" y="3105392"/>
            <a:ext cx="11147028" cy="10224096"/>
          </a:xfrm>
          <a:prstGeom prst="rect">
            <a:avLst/>
          </a:prstGeom>
        </p:spPr>
        <p:txBody>
          <a:bodyPr/>
          <a:lstStyle/>
          <a:p>
            <a:pPr marL="549627" indent="-549627">
              <a:lnSpc>
                <a:spcPct val="100000"/>
              </a:lnSpc>
              <a:defRPr sz="4100"/>
            </a:pPr>
            <a:r>
              <a:t>Jg. 13 (WPK Geschichte) Stationenlernen für die Jahrgänge 5-12 vorbereitet</a:t>
            </a:r>
          </a:p>
          <a:p>
            <a:pPr marL="549627" indent="-549627">
              <a:lnSpc>
                <a:spcPct val="100000"/>
              </a:lnSpc>
              <a:defRPr sz="4100"/>
            </a:pPr>
            <a:r>
              <a:t>unterschiedliche Niveaustufen</a:t>
            </a:r>
          </a:p>
          <a:p>
            <a:pPr marL="549627" indent="-549627">
              <a:lnSpc>
                <a:spcPct val="100000"/>
              </a:lnSpc>
              <a:defRPr sz="4100"/>
            </a:pPr>
            <a:r>
              <a:t>Themen:</a:t>
            </a:r>
          </a:p>
          <a:p>
            <a:pPr marL="1032227" lvl="1" indent="-549627">
              <a:lnSpc>
                <a:spcPct val="100000"/>
              </a:lnSpc>
              <a:defRPr sz="4100"/>
            </a:pPr>
            <a:r>
              <a:t>Queerfeindlichkeit</a:t>
            </a:r>
          </a:p>
          <a:p>
            <a:pPr marL="1032227" lvl="1" indent="-549627">
              <a:lnSpc>
                <a:spcPct val="100000"/>
              </a:lnSpc>
              <a:defRPr sz="4100"/>
            </a:pPr>
            <a:r>
              <a:t>Rassismus</a:t>
            </a:r>
          </a:p>
          <a:p>
            <a:pPr marL="1032227" lvl="1" indent="-549627">
              <a:lnSpc>
                <a:spcPct val="100000"/>
              </a:lnSpc>
              <a:defRPr sz="4100"/>
            </a:pPr>
            <a:r>
              <a:t>Mobbing</a:t>
            </a:r>
          </a:p>
          <a:p>
            <a:pPr marL="1032227" lvl="1" indent="-549627">
              <a:lnSpc>
                <a:spcPct val="100000"/>
              </a:lnSpc>
              <a:defRPr sz="4100"/>
            </a:pPr>
            <a:r>
              <a:t>Sexismus</a:t>
            </a:r>
          </a:p>
          <a:p>
            <a:pPr marL="1032227" lvl="1" indent="-549627">
              <a:lnSpc>
                <a:spcPct val="100000"/>
              </a:lnSpc>
              <a:defRPr sz="4100"/>
            </a:pPr>
            <a:r>
              <a:t>Semitismus</a:t>
            </a:r>
          </a:p>
          <a:p>
            <a:pPr marL="1032227" lvl="1" indent="-549627">
              <a:lnSpc>
                <a:spcPct val="100000"/>
              </a:lnSpc>
              <a:defRPr sz="4100"/>
            </a:pPr>
            <a:r>
              <a:t>Rechtsextremismus</a:t>
            </a:r>
          </a:p>
        </p:txBody>
      </p:sp>
      <p:pic>
        <p:nvPicPr>
          <p:cNvPr id="221" name="IMG_0039.jpeg" descr="IMG_0039.jpeg"/>
          <p:cNvPicPr>
            <a:picLocks noGrp="1" noChangeAspect="1"/>
          </p:cNvPicPr>
          <p:nvPr>
            <p:ph type="pic" idx="21"/>
          </p:nvPr>
        </p:nvPicPr>
        <p:blipFill>
          <a:blip r:embed="rId2"/>
          <a:srcRect l="26652" r="6541"/>
          <a:stretch>
            <a:fillRect/>
          </a:stretch>
        </p:blipFill>
        <p:spPr>
          <a:xfrm>
            <a:off x="-16863" y="0"/>
            <a:ext cx="12217401" cy="13716000"/>
          </a:xfrm>
          <a:prstGeom prst="rect">
            <a:avLst/>
          </a:prstGeom>
        </p:spPr>
      </p:pic>
      <p:sp>
        <p:nvSpPr>
          <p:cNvPr id="222" name="Antidiskriminierungstag"/>
          <p:cNvSpPr txBox="1">
            <a:spLocks noGrp="1"/>
          </p:cNvSpPr>
          <p:nvPr>
            <p:ph type="title"/>
          </p:nvPr>
        </p:nvSpPr>
        <p:spPr>
          <a:xfrm>
            <a:off x="12558264" y="1816086"/>
            <a:ext cx="11392955" cy="2540001"/>
          </a:xfrm>
          <a:prstGeom prst="rect">
            <a:avLst/>
          </a:prstGeom>
        </p:spPr>
        <p:txBody>
          <a:bodyPr/>
          <a:lstStyle>
            <a:lvl1pPr>
              <a:defRPr sz="7200" spc="-72"/>
            </a:lvl1pPr>
          </a:lstStyle>
          <a:p>
            <a:r>
              <a:t>Antidiskriminierungstag</a:t>
            </a:r>
          </a:p>
        </p:txBody>
      </p:sp>
    </p:spTree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Almuth Schult als Patin…"/>
          <p:cNvSpPr txBox="1">
            <a:spLocks noGrp="1"/>
          </p:cNvSpPr>
          <p:nvPr>
            <p:ph type="body" sz="half" idx="1"/>
          </p:nvPr>
        </p:nvSpPr>
        <p:spPr>
          <a:xfrm>
            <a:off x="12991830" y="4573587"/>
            <a:ext cx="10602023" cy="8511202"/>
          </a:xfrm>
          <a:prstGeom prst="rect">
            <a:avLst/>
          </a:prstGeom>
        </p:spPr>
        <p:txBody>
          <a:bodyPr/>
          <a:lstStyle/>
          <a:p>
            <a:pPr marL="549627" indent="-549627">
              <a:lnSpc>
                <a:spcPct val="100000"/>
              </a:lnSpc>
              <a:defRPr sz="4100"/>
            </a:pPr>
            <a:r>
              <a:t>Almuth Schult als Patin</a:t>
            </a:r>
          </a:p>
          <a:p>
            <a:pPr marL="549627" indent="-549627">
              <a:lnSpc>
                <a:spcPct val="100000"/>
              </a:lnSpc>
              <a:defRPr sz="4100"/>
            </a:pPr>
            <a:r>
              <a:t>eigene Erfahrungen</a:t>
            </a:r>
          </a:p>
          <a:p>
            <a:pPr marL="549627" indent="-549627">
              <a:lnSpc>
                <a:spcPct val="100000"/>
              </a:lnSpc>
              <a:defRPr sz="4100"/>
            </a:pPr>
            <a:r>
              <a:t>Schülerinnen des 13. Jahrgangs führen Interview und anschließende Fragerunde</a:t>
            </a:r>
          </a:p>
        </p:txBody>
      </p:sp>
      <p:pic>
        <p:nvPicPr>
          <p:cNvPr id="225" name="IMG_0040.jpeg" descr="IMG_0040.jpeg"/>
          <p:cNvPicPr>
            <a:picLocks noGrp="1" noChangeAspect="1"/>
          </p:cNvPicPr>
          <p:nvPr>
            <p:ph type="pic" idx="21"/>
          </p:nvPr>
        </p:nvPicPr>
        <p:blipFill>
          <a:blip r:embed="rId2"/>
          <a:srcRect l="1139" t="24159" r="32055" b="12544"/>
          <a:stretch>
            <a:fillRect/>
          </a:stretch>
        </p:blipFill>
        <p:spPr>
          <a:xfrm>
            <a:off x="270729" y="274786"/>
            <a:ext cx="11081373" cy="7874438"/>
          </a:xfrm>
          <a:prstGeom prst="rect">
            <a:avLst/>
          </a:prstGeom>
        </p:spPr>
      </p:pic>
      <p:sp>
        <p:nvSpPr>
          <p:cNvPr id="226" name="Podiumsdiskussion"/>
          <p:cNvSpPr txBox="1">
            <a:spLocks noGrp="1"/>
          </p:cNvSpPr>
          <p:nvPr>
            <p:ph type="title"/>
          </p:nvPr>
        </p:nvSpPr>
        <p:spPr>
          <a:xfrm>
            <a:off x="13318095" y="1816086"/>
            <a:ext cx="9624455" cy="2540001"/>
          </a:xfrm>
          <a:prstGeom prst="rect">
            <a:avLst/>
          </a:prstGeom>
        </p:spPr>
        <p:txBody>
          <a:bodyPr/>
          <a:lstStyle/>
          <a:p>
            <a:r>
              <a:t>Podiumsdiskussion</a:t>
            </a:r>
          </a:p>
        </p:txBody>
      </p:sp>
      <p:pic>
        <p:nvPicPr>
          <p:cNvPr id="227" name="IMG_0037.jpeg" descr="IMG_0037.jpeg"/>
          <p:cNvPicPr>
            <a:picLocks noChangeAspect="1"/>
          </p:cNvPicPr>
          <p:nvPr/>
        </p:nvPicPr>
        <p:blipFill>
          <a:blip r:embed="rId3"/>
          <a:srcRect t="40419"/>
          <a:stretch>
            <a:fillRect/>
          </a:stretch>
        </p:blipFill>
        <p:spPr>
          <a:xfrm>
            <a:off x="401623" y="8606045"/>
            <a:ext cx="10819570" cy="4834747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9" name="Luftaufnahme der Cirkelbroen-Brücke, einer modernen Fußgängerbrücke in Kopenhagen mit fünf kreisförmigen Plattformen" descr="Luftaufnahme der Cirkelbroen-Brücke, einer modernen Fußgängerbrücke in Kopenhagen mit fünf kreisförmigen Plattformen"/>
          <p:cNvPicPr>
            <a:picLocks noGrp="1"/>
          </p:cNvPicPr>
          <p:nvPr>
            <p:ph type="pic" idx="21"/>
          </p:nvPr>
        </p:nvPicPr>
        <p:blipFill>
          <a:blip r:embed="rId2"/>
          <a:srcRect t="4416" b="4416"/>
          <a:stretch>
            <a:fillRect/>
          </a:stretch>
        </p:blipFill>
        <p:spPr>
          <a:xfrm>
            <a:off x="1777999" y="1728810"/>
            <a:ext cx="20828001" cy="10693401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9" grpId="1" animBg="1" advAuto="0"/>
    </p:bldLst>
  </p:timing>
</p:sld>
</file>

<file path=ppt/theme/theme1.xml><?xml version="1.0" encoding="utf-8"?>
<a:theme xmlns:a="http://schemas.openxmlformats.org/drawingml/2006/main" name="26_FeatureStory">
  <a:themeElements>
    <a:clrScheme name="26_FeatureStory">
      <a:dk1>
        <a:srgbClr val="4A4A4A"/>
      </a:dk1>
      <a:lt1>
        <a:srgbClr val="F0EBE0"/>
      </a:lt1>
      <a:dk2>
        <a:srgbClr val="4A4A4B"/>
      </a:dk2>
      <a:lt2>
        <a:srgbClr val="C2C3C6"/>
      </a:lt2>
      <a:accent1>
        <a:srgbClr val="53BBE0"/>
      </a:accent1>
      <a:accent2>
        <a:srgbClr val="6DCFB9"/>
      </a:accent2>
      <a:accent3>
        <a:srgbClr val="90BF72"/>
      </a:accent3>
      <a:accent4>
        <a:srgbClr val="F2C449"/>
      </a:accent4>
      <a:accent5>
        <a:srgbClr val="FF4741"/>
      </a:accent5>
      <a:accent6>
        <a:srgbClr val="FF8700"/>
      </a:accent6>
      <a:hlink>
        <a:srgbClr val="0000FF"/>
      </a:hlink>
      <a:folHlink>
        <a:srgbClr val="FF00FF"/>
      </a:folHlink>
    </a:clrScheme>
    <a:fontScheme name="26_FeatureStory">
      <a:majorFont>
        <a:latin typeface="Publico Headline Black"/>
        <a:ea typeface="Publico Headline Black"/>
        <a:cs typeface="Publico Headline Black"/>
      </a:majorFont>
      <a:minorFont>
        <a:latin typeface="Publico Headline Black"/>
        <a:ea typeface="Publico Headline Black"/>
        <a:cs typeface="Publico Headline Black"/>
      </a:minorFont>
    </a:fontScheme>
    <a:fmtScheme name="26_FeatureStor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4B4A4B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127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>
            <a:tab pos="355600" algn="l"/>
            <a:tab pos="711200" algn="l"/>
            <a:tab pos="1066800" algn="l"/>
            <a:tab pos="1422400" algn="l"/>
            <a:tab pos="1778000" algn="l"/>
            <a:tab pos="2133600" algn="l"/>
            <a:tab pos="2489200" algn="l"/>
            <a:tab pos="2844800" algn="l"/>
            <a:tab pos="3200400" algn="l"/>
            <a:tab pos="3556000" algn="l"/>
            <a:tab pos="3911600" algn="l"/>
            <a:tab pos="4267200" algn="l"/>
          </a:tabLst>
          <a:defRPr kumimoji="0" sz="3000" b="0" i="0" u="none" strike="noStrike" cap="all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Publico Text Roman"/>
            <a:ea typeface="Publico Text Roman"/>
            <a:cs typeface="Publico Text Roman"/>
            <a:sym typeface="Publico Text Roman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50800" cap="flat">
          <a:solidFill>
            <a:srgbClr val="227AAF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l" defTabSz="12700" rtl="0" fontAlgn="auto" latinLnBrk="0" hangingPunct="0">
          <a:lnSpc>
            <a:spcPct val="80000"/>
          </a:lnSpc>
          <a:spcBef>
            <a:spcPts val="2400"/>
          </a:spcBef>
          <a:spcAft>
            <a:spcPts val="0"/>
          </a:spcAft>
          <a:buClrTx/>
          <a:buSzTx/>
          <a:buFontTx/>
          <a:buNone/>
          <a:tabLst>
            <a:tab pos="355600" algn="l"/>
            <a:tab pos="711200" algn="l"/>
            <a:tab pos="1066800" algn="l"/>
            <a:tab pos="1422400" algn="l"/>
            <a:tab pos="1778000" algn="l"/>
            <a:tab pos="2133600" algn="l"/>
            <a:tab pos="2489200" algn="l"/>
            <a:tab pos="2844800" algn="l"/>
            <a:tab pos="3200400" algn="l"/>
            <a:tab pos="3556000" algn="l"/>
            <a:tab pos="3911600" algn="l"/>
            <a:tab pos="4267200" algn="l"/>
          </a:tabLst>
          <a:defRPr kumimoji="0" sz="3600" b="0" i="0" u="none" strike="noStrike" cap="none" spc="0" normalizeH="0" baseline="0">
            <a:ln>
              <a:noFill/>
            </a:ln>
            <a:solidFill>
              <a:srgbClr val="4A4A4A"/>
            </a:solidFill>
            <a:effectLst/>
            <a:uFillTx/>
            <a:latin typeface="Avenir Next Medium"/>
            <a:ea typeface="Avenir Next Medium"/>
            <a:cs typeface="Avenir Next Medium"/>
            <a:sym typeface="Avenir Next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26_FeatureStory">
  <a:themeElements>
    <a:clrScheme name="26_FeatureStory">
      <a:dk1>
        <a:srgbClr val="000000"/>
      </a:dk1>
      <a:lt1>
        <a:srgbClr val="FFFFFF"/>
      </a:lt1>
      <a:dk2>
        <a:srgbClr val="4A4A4B"/>
      </a:dk2>
      <a:lt2>
        <a:srgbClr val="C2C3C6"/>
      </a:lt2>
      <a:accent1>
        <a:srgbClr val="53BBE0"/>
      </a:accent1>
      <a:accent2>
        <a:srgbClr val="6DCFB9"/>
      </a:accent2>
      <a:accent3>
        <a:srgbClr val="90BF72"/>
      </a:accent3>
      <a:accent4>
        <a:srgbClr val="F2C449"/>
      </a:accent4>
      <a:accent5>
        <a:srgbClr val="FF4741"/>
      </a:accent5>
      <a:accent6>
        <a:srgbClr val="FF8700"/>
      </a:accent6>
      <a:hlink>
        <a:srgbClr val="0000FF"/>
      </a:hlink>
      <a:folHlink>
        <a:srgbClr val="FF00FF"/>
      </a:folHlink>
    </a:clrScheme>
    <a:fontScheme name="26_FeatureStory">
      <a:majorFont>
        <a:latin typeface="Publico Headline Black"/>
        <a:ea typeface="Publico Headline Black"/>
        <a:cs typeface="Publico Headline Black"/>
      </a:majorFont>
      <a:minorFont>
        <a:latin typeface="Publico Headline Black"/>
        <a:ea typeface="Publico Headline Black"/>
        <a:cs typeface="Publico Headline Black"/>
      </a:minorFont>
    </a:fontScheme>
    <a:fmtScheme name="26_FeatureStor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4B4A4B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127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>
            <a:tab pos="355600" algn="l"/>
            <a:tab pos="711200" algn="l"/>
            <a:tab pos="1066800" algn="l"/>
            <a:tab pos="1422400" algn="l"/>
            <a:tab pos="1778000" algn="l"/>
            <a:tab pos="2133600" algn="l"/>
            <a:tab pos="2489200" algn="l"/>
            <a:tab pos="2844800" algn="l"/>
            <a:tab pos="3200400" algn="l"/>
            <a:tab pos="3556000" algn="l"/>
            <a:tab pos="3911600" algn="l"/>
            <a:tab pos="4267200" algn="l"/>
          </a:tabLst>
          <a:defRPr kumimoji="0" sz="3000" b="0" i="0" u="none" strike="noStrike" cap="all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Publico Text Roman"/>
            <a:ea typeface="Publico Text Roman"/>
            <a:cs typeface="Publico Text Roman"/>
            <a:sym typeface="Publico Text Roman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50800" cap="flat">
          <a:solidFill>
            <a:srgbClr val="227AAF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l" defTabSz="12700" rtl="0" fontAlgn="auto" latinLnBrk="0" hangingPunct="0">
          <a:lnSpc>
            <a:spcPct val="80000"/>
          </a:lnSpc>
          <a:spcBef>
            <a:spcPts val="2400"/>
          </a:spcBef>
          <a:spcAft>
            <a:spcPts val="0"/>
          </a:spcAft>
          <a:buClrTx/>
          <a:buSzTx/>
          <a:buFontTx/>
          <a:buNone/>
          <a:tabLst>
            <a:tab pos="355600" algn="l"/>
            <a:tab pos="711200" algn="l"/>
            <a:tab pos="1066800" algn="l"/>
            <a:tab pos="1422400" algn="l"/>
            <a:tab pos="1778000" algn="l"/>
            <a:tab pos="2133600" algn="l"/>
            <a:tab pos="2489200" algn="l"/>
            <a:tab pos="2844800" algn="l"/>
            <a:tab pos="3200400" algn="l"/>
            <a:tab pos="3556000" algn="l"/>
            <a:tab pos="3911600" algn="l"/>
            <a:tab pos="4267200" algn="l"/>
          </a:tabLst>
          <a:defRPr kumimoji="0" sz="3600" b="0" i="0" u="none" strike="noStrike" cap="none" spc="0" normalizeH="0" baseline="0">
            <a:ln>
              <a:noFill/>
            </a:ln>
            <a:solidFill>
              <a:srgbClr val="4A4A4A"/>
            </a:solidFill>
            <a:effectLst/>
            <a:uFillTx/>
            <a:latin typeface="Avenir Next Medium"/>
            <a:ea typeface="Avenir Next Medium"/>
            <a:cs typeface="Avenir Next Medium"/>
            <a:sym typeface="Avenir Next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274</Words>
  <Application>Microsoft Office PowerPoint</Application>
  <PresentationFormat>Benutzerdefiniert</PresentationFormat>
  <Paragraphs>44</Paragraphs>
  <Slides>11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6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11</vt:i4>
      </vt:variant>
    </vt:vector>
  </HeadingPairs>
  <TitlesOfParts>
    <vt:vector size="18" baseType="lpstr">
      <vt:lpstr>Avenir Next Medium</vt:lpstr>
      <vt:lpstr>Helvetica Neue</vt:lpstr>
      <vt:lpstr>Publico Headline Black</vt:lpstr>
      <vt:lpstr>Publico Headline Roman</vt:lpstr>
      <vt:lpstr>Publico Text Roman</vt:lpstr>
      <vt:lpstr>Publico Text Semibold</vt:lpstr>
      <vt:lpstr>26_FeatureStory</vt:lpstr>
      <vt:lpstr>Grenzen überwinden</vt:lpstr>
      <vt:lpstr>PowerPoint-Präsentation</vt:lpstr>
      <vt:lpstr>Grenzen überwinden - Kooperationspartner finden</vt:lpstr>
      <vt:lpstr>Theaterstück der besonderen Art</vt:lpstr>
      <vt:lpstr>PowerPoint-Präsentation</vt:lpstr>
      <vt:lpstr>PowerPoint-Präsentation</vt:lpstr>
      <vt:lpstr>PowerPoint-Präsentation</vt:lpstr>
      <vt:lpstr>PowerPoint-Präsentation</vt:lpstr>
      <vt:lpstr>Antidiskriminierungstag</vt:lpstr>
      <vt:lpstr>Podiumsdiskussion</vt:lpstr>
      <vt:lpstr>PowerPoint-Präsentation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Kaddy</dc:creator>
  <cp:lastModifiedBy>Katja Bettermann</cp:lastModifiedBy>
  <cp:revision>1</cp:revision>
  <dcterms:modified xsi:type="dcterms:W3CDTF">2026-02-27T08:05:46Z</dcterms:modified>
</cp:coreProperties>
</file>