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15"/>
  </p:notesMasterIdLst>
  <p:handoutMasterIdLst>
    <p:handoutMasterId r:id="rId16"/>
  </p:handoutMasterIdLst>
  <p:sldIdLst>
    <p:sldId id="257" r:id="rId5"/>
    <p:sldId id="282" r:id="rId6"/>
    <p:sldId id="283" r:id="rId7"/>
    <p:sldId id="285" r:id="rId8"/>
    <p:sldId id="258" r:id="rId9"/>
    <p:sldId id="284" r:id="rId10"/>
    <p:sldId id="278" r:id="rId11"/>
    <p:sldId id="281" r:id="rId12"/>
    <p:sldId id="280" r:id="rId13"/>
    <p:sldId id="286" r:id="rId14"/>
  </p:sldIdLst>
  <p:sldSz cx="12192000" cy="6858000"/>
  <p:notesSz cx="6858000" cy="9144000"/>
  <p:defaultTextStyle>
    <a:defPPr rtl="0">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9E5297-0F93-4FE1-9C1A-DE45167F0D39}" v="1" dt="2025-03-16T13:44:23.161"/>
    <p1510:client id="{B829E92E-BCC9-AE61-06E2-AC23A1C6FC37}" v="34" dt="2025-03-16T13:43:00.157"/>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bara Günther" userId="7c9b17a4-6073-474f-ab4d-2a5db156e2c9" providerId="ADAL" clId="{3B9E5297-0F93-4FE1-9C1A-DE45167F0D39}"/>
    <pc:docChg chg="custSel addSld delSld modSld sldOrd">
      <pc:chgData name="Barbara Günther" userId="7c9b17a4-6073-474f-ab4d-2a5db156e2c9" providerId="ADAL" clId="{3B9E5297-0F93-4FE1-9C1A-DE45167F0D39}" dt="2025-03-16T13:44:23.146" v="1135"/>
      <pc:docMkLst>
        <pc:docMk/>
      </pc:docMkLst>
      <pc:sldChg chg="addSp delSp modSp mod">
        <pc:chgData name="Barbara Günther" userId="7c9b17a4-6073-474f-ab4d-2a5db156e2c9" providerId="ADAL" clId="{3B9E5297-0F93-4FE1-9C1A-DE45167F0D39}" dt="2025-03-02T16:13:58.461" v="1093" actId="478"/>
        <pc:sldMkLst>
          <pc:docMk/>
          <pc:sldMk cId="2584280759" sldId="257"/>
        </pc:sldMkLst>
        <pc:spChg chg="mod">
          <ac:chgData name="Barbara Günther" userId="7c9b17a4-6073-474f-ab4d-2a5db156e2c9" providerId="ADAL" clId="{3B9E5297-0F93-4FE1-9C1A-DE45167F0D39}" dt="2025-03-02T15:06:07" v="29" actId="20577"/>
          <ac:spMkLst>
            <pc:docMk/>
            <pc:sldMk cId="2584280759" sldId="257"/>
            <ac:spMk id="2" creationId="{18C3B467-088C-4F3D-A9A7-105C4E1E20CD}"/>
          </ac:spMkLst>
        </pc:spChg>
        <pc:spChg chg="mod">
          <ac:chgData name="Barbara Günther" userId="7c9b17a4-6073-474f-ab4d-2a5db156e2c9" providerId="ADAL" clId="{3B9E5297-0F93-4FE1-9C1A-DE45167F0D39}" dt="2025-03-02T15:06:18.320" v="49" actId="20577"/>
          <ac:spMkLst>
            <pc:docMk/>
            <pc:sldMk cId="2584280759" sldId="257"/>
            <ac:spMk id="3" creationId="{C8722DDC-8EEE-4A06-8DFE-B44871EAA2CF}"/>
          </ac:spMkLst>
        </pc:spChg>
        <pc:graphicFrameChg chg="add del mod modGraphic">
          <ac:chgData name="Barbara Günther" userId="7c9b17a4-6073-474f-ab4d-2a5db156e2c9" providerId="ADAL" clId="{3B9E5297-0F93-4FE1-9C1A-DE45167F0D39}" dt="2025-03-02T16:13:58.461" v="1093" actId="478"/>
          <ac:graphicFrameMkLst>
            <pc:docMk/>
            <pc:sldMk cId="2584280759" sldId="257"/>
            <ac:graphicFrameMk id="4" creationId="{9D85415E-2875-8CE1-4030-C0049D9B80EF}"/>
          </ac:graphicFrameMkLst>
        </pc:graphicFrameChg>
        <pc:picChg chg="mod">
          <ac:chgData name="Barbara Günther" userId="7c9b17a4-6073-474f-ab4d-2a5db156e2c9" providerId="ADAL" clId="{3B9E5297-0F93-4FE1-9C1A-DE45167F0D39}" dt="2025-03-02T15:05:47.529" v="0" actId="1076"/>
          <ac:picMkLst>
            <pc:docMk/>
            <pc:sldMk cId="2584280759" sldId="257"/>
            <ac:picMk id="6" creationId="{8045422F-7258-40AC-BD2E-2469AA448922}"/>
          </ac:picMkLst>
        </pc:picChg>
      </pc:sldChg>
      <pc:sldChg chg="modSp add mod">
        <pc:chgData name="Barbara Günther" userId="7c9b17a4-6073-474f-ab4d-2a5db156e2c9" providerId="ADAL" clId="{3B9E5297-0F93-4FE1-9C1A-DE45167F0D39}" dt="2025-03-02T16:20:56.390" v="1111" actId="14100"/>
        <pc:sldMkLst>
          <pc:docMk/>
          <pc:sldMk cId="570947680" sldId="258"/>
        </pc:sldMkLst>
        <pc:spChg chg="mod">
          <ac:chgData name="Barbara Günther" userId="7c9b17a4-6073-474f-ab4d-2a5db156e2c9" providerId="ADAL" clId="{3B9E5297-0F93-4FE1-9C1A-DE45167F0D39}" dt="2025-03-02T16:20:56.390" v="1111" actId="14100"/>
          <ac:spMkLst>
            <pc:docMk/>
            <pc:sldMk cId="570947680" sldId="258"/>
            <ac:spMk id="2" creationId="{28E953DB-C64C-DE69-F80A-9BE6E5D5A311}"/>
          </ac:spMkLst>
        </pc:spChg>
        <pc:spChg chg="mod">
          <ac:chgData name="Barbara Günther" userId="7c9b17a4-6073-474f-ab4d-2a5db156e2c9" providerId="ADAL" clId="{3B9E5297-0F93-4FE1-9C1A-DE45167F0D39}" dt="2025-03-02T16:19:22.247" v="1095" actId="20577"/>
          <ac:spMkLst>
            <pc:docMk/>
            <pc:sldMk cId="570947680" sldId="258"/>
            <ac:spMk id="3" creationId="{E19CA5B4-FB18-6167-44CC-CFBE31DC9E94}"/>
          </ac:spMkLst>
        </pc:spChg>
        <pc:spChg chg="mod">
          <ac:chgData name="Barbara Günther" userId="7c9b17a4-6073-474f-ab4d-2a5db156e2c9" providerId="ADAL" clId="{3B9E5297-0F93-4FE1-9C1A-DE45167F0D39}" dt="2025-03-02T15:09:55.582" v="213" actId="27636"/>
          <ac:spMkLst>
            <pc:docMk/>
            <pc:sldMk cId="570947680" sldId="258"/>
            <ac:spMk id="4" creationId="{C734BDC5-E336-1EA9-7B71-D63C323DAD66}"/>
          </ac:spMkLst>
        </pc:spChg>
      </pc:sldChg>
      <pc:sldChg chg="del">
        <pc:chgData name="Barbara Günther" userId="7c9b17a4-6073-474f-ab4d-2a5db156e2c9" providerId="ADAL" clId="{3B9E5297-0F93-4FE1-9C1A-DE45167F0D39}" dt="2025-03-02T15:07:42.626" v="98" actId="47"/>
        <pc:sldMkLst>
          <pc:docMk/>
          <pc:sldMk cId="1508856617" sldId="263"/>
        </pc:sldMkLst>
      </pc:sldChg>
      <pc:sldChg chg="del">
        <pc:chgData name="Barbara Günther" userId="7c9b17a4-6073-474f-ab4d-2a5db156e2c9" providerId="ADAL" clId="{3B9E5297-0F93-4FE1-9C1A-DE45167F0D39}" dt="2025-03-02T15:07:42.626" v="98" actId="47"/>
        <pc:sldMkLst>
          <pc:docMk/>
          <pc:sldMk cId="532085698" sldId="264"/>
        </pc:sldMkLst>
      </pc:sldChg>
      <pc:sldChg chg="delSp modSp mod">
        <pc:chgData name="Barbara Günther" userId="7c9b17a4-6073-474f-ab4d-2a5db156e2c9" providerId="ADAL" clId="{3B9E5297-0F93-4FE1-9C1A-DE45167F0D39}" dt="2025-03-02T16:14:06.571" v="1094" actId="20577"/>
        <pc:sldMkLst>
          <pc:docMk/>
          <pc:sldMk cId="3845102236" sldId="277"/>
        </pc:sldMkLst>
        <pc:spChg chg="mod">
          <ac:chgData name="Barbara Günther" userId="7c9b17a4-6073-474f-ab4d-2a5db156e2c9" providerId="ADAL" clId="{3B9E5297-0F93-4FE1-9C1A-DE45167F0D39}" dt="2025-03-02T15:12:09.938" v="254" actId="20577"/>
          <ac:spMkLst>
            <pc:docMk/>
            <pc:sldMk cId="3845102236" sldId="277"/>
            <ac:spMk id="2" creationId="{6BCDDB2A-F4D5-19E5-64B1-800007451478}"/>
          </ac:spMkLst>
        </pc:spChg>
        <pc:spChg chg="mod">
          <ac:chgData name="Barbara Günther" userId="7c9b17a4-6073-474f-ab4d-2a5db156e2c9" providerId="ADAL" clId="{3B9E5297-0F93-4FE1-9C1A-DE45167F0D39}" dt="2025-03-02T16:14:06.571" v="1094" actId="20577"/>
          <ac:spMkLst>
            <pc:docMk/>
            <pc:sldMk cId="3845102236" sldId="277"/>
            <ac:spMk id="3" creationId="{19A06B8C-D161-D000-98E2-97D12938A4A0}"/>
          </ac:spMkLst>
        </pc:spChg>
        <pc:picChg chg="del">
          <ac:chgData name="Barbara Günther" userId="7c9b17a4-6073-474f-ab4d-2a5db156e2c9" providerId="ADAL" clId="{3B9E5297-0F93-4FE1-9C1A-DE45167F0D39}" dt="2025-03-02T15:10:10.428" v="216" actId="478"/>
          <ac:picMkLst>
            <pc:docMk/>
            <pc:sldMk cId="3845102236" sldId="277"/>
            <ac:picMk id="6" creationId="{7ABE4927-A78D-FA17-43E9-F6C495A9FB3B}"/>
          </ac:picMkLst>
        </pc:picChg>
        <pc:picChg chg="del">
          <ac:chgData name="Barbara Günther" userId="7c9b17a4-6073-474f-ab4d-2a5db156e2c9" providerId="ADAL" clId="{3B9E5297-0F93-4FE1-9C1A-DE45167F0D39}" dt="2025-03-02T15:10:13.069" v="217" actId="478"/>
          <ac:picMkLst>
            <pc:docMk/>
            <pc:sldMk cId="3845102236" sldId="277"/>
            <ac:picMk id="1028" creationId="{4EE9CCD3-9C9E-6760-201C-CB6468FA0BE5}"/>
          </ac:picMkLst>
        </pc:picChg>
      </pc:sldChg>
      <pc:sldChg chg="delSp modSp mod">
        <pc:chgData name="Barbara Günther" userId="7c9b17a4-6073-474f-ab4d-2a5db156e2c9" providerId="ADAL" clId="{3B9E5297-0F93-4FE1-9C1A-DE45167F0D39}" dt="2025-03-02T16:23:09.071" v="1133" actId="20577"/>
        <pc:sldMkLst>
          <pc:docMk/>
          <pc:sldMk cId="420329000" sldId="278"/>
        </pc:sldMkLst>
        <pc:spChg chg="mod">
          <ac:chgData name="Barbara Günther" userId="7c9b17a4-6073-474f-ab4d-2a5db156e2c9" providerId="ADAL" clId="{3B9E5297-0F93-4FE1-9C1A-DE45167F0D39}" dt="2025-03-02T15:07:51.744" v="99" actId="20577"/>
          <ac:spMkLst>
            <pc:docMk/>
            <pc:sldMk cId="420329000" sldId="278"/>
            <ac:spMk id="2" creationId="{3E276DDB-5CBB-BAE9-38C5-127F62ED6DD7}"/>
          </ac:spMkLst>
        </pc:spChg>
        <pc:spChg chg="mod">
          <ac:chgData name="Barbara Günther" userId="7c9b17a4-6073-474f-ab4d-2a5db156e2c9" providerId="ADAL" clId="{3B9E5297-0F93-4FE1-9C1A-DE45167F0D39}" dt="2025-03-02T16:23:09.071" v="1133" actId="20577"/>
          <ac:spMkLst>
            <pc:docMk/>
            <pc:sldMk cId="420329000" sldId="278"/>
            <ac:spMk id="8" creationId="{6C424D92-87BE-F9CD-47B0-C1C2D4F63344}"/>
          </ac:spMkLst>
        </pc:spChg>
        <pc:picChg chg="del">
          <ac:chgData name="Barbara Günther" userId="7c9b17a4-6073-474f-ab4d-2a5db156e2c9" providerId="ADAL" clId="{3B9E5297-0F93-4FE1-9C1A-DE45167F0D39}" dt="2025-03-02T15:07:55.079" v="100" actId="478"/>
          <ac:picMkLst>
            <pc:docMk/>
            <pc:sldMk cId="420329000" sldId="278"/>
            <ac:picMk id="6" creationId="{95C8156A-FF77-C180-2288-C1E235381FFD}"/>
          </ac:picMkLst>
        </pc:picChg>
      </pc:sldChg>
      <pc:sldChg chg="addSp delSp modSp mod ord">
        <pc:chgData name="Barbara Günther" userId="7c9b17a4-6073-474f-ab4d-2a5db156e2c9" providerId="ADAL" clId="{3B9E5297-0F93-4FE1-9C1A-DE45167F0D39}" dt="2025-03-02T15:50:00.763" v="745" actId="1076"/>
        <pc:sldMkLst>
          <pc:docMk/>
          <pc:sldMk cId="3927670553" sldId="280"/>
        </pc:sldMkLst>
        <pc:spChg chg="del">
          <ac:chgData name="Barbara Günther" userId="7c9b17a4-6073-474f-ab4d-2a5db156e2c9" providerId="ADAL" clId="{3B9E5297-0F93-4FE1-9C1A-DE45167F0D39}" dt="2025-03-02T15:49:29.260" v="738" actId="478"/>
          <ac:spMkLst>
            <pc:docMk/>
            <pc:sldMk cId="3927670553" sldId="280"/>
            <ac:spMk id="6" creationId="{6B3ACF53-6A1F-ADC4-DA9A-EC28C3CB0BA2}"/>
          </ac:spMkLst>
        </pc:spChg>
        <pc:spChg chg="mod">
          <ac:chgData name="Barbara Günther" userId="7c9b17a4-6073-474f-ab4d-2a5db156e2c9" providerId="ADAL" clId="{3B9E5297-0F93-4FE1-9C1A-DE45167F0D39}" dt="2025-03-02T15:50:00.763" v="745" actId="1076"/>
          <ac:spMkLst>
            <pc:docMk/>
            <pc:sldMk cId="3927670553" sldId="280"/>
            <ac:spMk id="7" creationId="{6E9AAAC2-C72B-E98B-3CEC-A68553D11077}"/>
          </ac:spMkLst>
        </pc:spChg>
        <pc:spChg chg="add mod">
          <ac:chgData name="Barbara Günther" userId="7c9b17a4-6073-474f-ab4d-2a5db156e2c9" providerId="ADAL" clId="{3B9E5297-0F93-4FE1-9C1A-DE45167F0D39}" dt="2025-03-02T15:49:51.368" v="744" actId="478"/>
          <ac:spMkLst>
            <pc:docMk/>
            <pc:sldMk cId="3927670553" sldId="280"/>
            <ac:spMk id="8" creationId="{C7D8DDBE-705C-B151-E9E0-C75C31C6D94C}"/>
          </ac:spMkLst>
        </pc:spChg>
        <pc:picChg chg="del">
          <ac:chgData name="Barbara Günther" userId="7c9b17a4-6073-474f-ab4d-2a5db156e2c9" providerId="ADAL" clId="{3B9E5297-0F93-4FE1-9C1A-DE45167F0D39}" dt="2025-03-02T15:49:51.368" v="744" actId="478"/>
          <ac:picMkLst>
            <pc:docMk/>
            <pc:sldMk cId="3927670553" sldId="280"/>
            <ac:picMk id="5" creationId="{E1140B26-4756-4CEE-9077-D117E0E02CEC}"/>
          </ac:picMkLst>
        </pc:picChg>
      </pc:sldChg>
      <pc:sldChg chg="modSp">
        <pc:chgData name="Barbara Günther" userId="7c9b17a4-6073-474f-ab4d-2a5db156e2c9" providerId="ADAL" clId="{3B9E5297-0F93-4FE1-9C1A-DE45167F0D39}" dt="2025-03-02T15:49:18.208" v="737" actId="20577"/>
        <pc:sldMkLst>
          <pc:docMk/>
          <pc:sldMk cId="1265183777" sldId="281"/>
        </pc:sldMkLst>
        <pc:graphicFrameChg chg="mod">
          <ac:chgData name="Barbara Günther" userId="7c9b17a4-6073-474f-ab4d-2a5db156e2c9" providerId="ADAL" clId="{3B9E5297-0F93-4FE1-9C1A-DE45167F0D39}" dt="2025-03-02T15:49:18.208" v="737" actId="20577"/>
          <ac:graphicFrameMkLst>
            <pc:docMk/>
            <pc:sldMk cId="1265183777" sldId="281"/>
            <ac:graphicFrameMk id="9" creationId="{300D8A47-16E3-4D32-322D-6FC4DD5D1A10}"/>
          </ac:graphicFrameMkLst>
        </pc:graphicFrameChg>
      </pc:sldChg>
      <pc:sldChg chg="addSp delSp modSp new mod">
        <pc:chgData name="Barbara Günther" userId="7c9b17a4-6073-474f-ab4d-2a5db156e2c9" providerId="ADAL" clId="{3B9E5297-0F93-4FE1-9C1A-DE45167F0D39}" dt="2025-03-16T13:43:56.702" v="1134" actId="14734"/>
        <pc:sldMkLst>
          <pc:docMk/>
          <pc:sldMk cId="1329915747" sldId="282"/>
        </pc:sldMkLst>
        <pc:spChg chg="mod">
          <ac:chgData name="Barbara Günther" userId="7c9b17a4-6073-474f-ab4d-2a5db156e2c9" providerId="ADAL" clId="{3B9E5297-0F93-4FE1-9C1A-DE45167F0D39}" dt="2025-03-02T15:10:58.806" v="235" actId="20577"/>
          <ac:spMkLst>
            <pc:docMk/>
            <pc:sldMk cId="1329915747" sldId="282"/>
            <ac:spMk id="2" creationId="{6A90A04B-6AA0-1B68-0127-504782DD2861}"/>
          </ac:spMkLst>
        </pc:spChg>
        <pc:spChg chg="add del mod">
          <ac:chgData name="Barbara Günther" userId="7c9b17a4-6073-474f-ab4d-2a5db156e2c9" providerId="ADAL" clId="{3B9E5297-0F93-4FE1-9C1A-DE45167F0D39}" dt="2025-03-02T15:11:37.743" v="239"/>
          <ac:spMkLst>
            <pc:docMk/>
            <pc:sldMk cId="1329915747" sldId="282"/>
            <ac:spMk id="3" creationId="{F7E30D7F-CBC3-ABFC-C25F-7A83A99C1B22}"/>
          </ac:spMkLst>
        </pc:spChg>
        <pc:graphicFrameChg chg="add mod">
          <ac:chgData name="Barbara Günther" userId="7c9b17a4-6073-474f-ab4d-2a5db156e2c9" providerId="ADAL" clId="{3B9E5297-0F93-4FE1-9C1A-DE45167F0D39}" dt="2025-03-02T15:11:28.330" v="238"/>
          <ac:graphicFrameMkLst>
            <pc:docMk/>
            <pc:sldMk cId="1329915747" sldId="282"/>
            <ac:graphicFrameMk id="5" creationId="{1DC62E71-D4AA-ADA3-52B5-940B78A7514C}"/>
          </ac:graphicFrameMkLst>
        </pc:graphicFrameChg>
        <pc:graphicFrameChg chg="add mod modGraphic">
          <ac:chgData name="Barbara Günther" userId="7c9b17a4-6073-474f-ab4d-2a5db156e2c9" providerId="ADAL" clId="{3B9E5297-0F93-4FE1-9C1A-DE45167F0D39}" dt="2025-03-16T13:43:56.702" v="1134" actId="14734"/>
          <ac:graphicFrameMkLst>
            <pc:docMk/>
            <pc:sldMk cId="1329915747" sldId="282"/>
            <ac:graphicFrameMk id="6" creationId="{C7F9F831-4759-C8E7-CA7B-76A4D5502D9C}"/>
          </ac:graphicFrameMkLst>
        </pc:graphicFrameChg>
      </pc:sldChg>
      <pc:sldChg chg="addSp delSp modSp new mod modClrScheme chgLayout">
        <pc:chgData name="Barbara Günther" userId="7c9b17a4-6073-474f-ab4d-2a5db156e2c9" providerId="ADAL" clId="{3B9E5297-0F93-4FE1-9C1A-DE45167F0D39}" dt="2025-03-02T16:20:20.727" v="1109" actId="20577"/>
        <pc:sldMkLst>
          <pc:docMk/>
          <pc:sldMk cId="1223274593" sldId="283"/>
        </pc:sldMkLst>
        <pc:spChg chg="mod ord">
          <ac:chgData name="Barbara Günther" userId="7c9b17a4-6073-474f-ab4d-2a5db156e2c9" providerId="ADAL" clId="{3B9E5297-0F93-4FE1-9C1A-DE45167F0D39}" dt="2025-03-02T15:27:14.868" v="455" actId="700"/>
          <ac:spMkLst>
            <pc:docMk/>
            <pc:sldMk cId="1223274593" sldId="283"/>
            <ac:spMk id="2" creationId="{790E5B40-712E-978A-DB85-F87C0A8CE04B}"/>
          </ac:spMkLst>
        </pc:spChg>
        <pc:spChg chg="del mod">
          <ac:chgData name="Barbara Günther" userId="7c9b17a4-6073-474f-ab4d-2a5db156e2c9" providerId="ADAL" clId="{3B9E5297-0F93-4FE1-9C1A-DE45167F0D39}" dt="2025-03-02T15:26:27.902" v="450" actId="26606"/>
          <ac:spMkLst>
            <pc:docMk/>
            <pc:sldMk cId="1223274593" sldId="283"/>
            <ac:spMk id="3" creationId="{1E675F2D-7995-CCE0-ED78-5FE80A7C47B2}"/>
          </ac:spMkLst>
        </pc:spChg>
        <pc:spChg chg="mod ord">
          <ac:chgData name="Barbara Günther" userId="7c9b17a4-6073-474f-ab4d-2a5db156e2c9" providerId="ADAL" clId="{3B9E5297-0F93-4FE1-9C1A-DE45167F0D39}" dt="2025-03-02T15:27:14.868" v="455" actId="700"/>
          <ac:spMkLst>
            <pc:docMk/>
            <pc:sldMk cId="1223274593" sldId="283"/>
            <ac:spMk id="4" creationId="{283DE677-FDC8-AB48-9398-9321F4113DF0}"/>
          </ac:spMkLst>
        </pc:spChg>
        <pc:spChg chg="add del mod ord">
          <ac:chgData name="Barbara Günther" userId="7c9b17a4-6073-474f-ab4d-2a5db156e2c9" providerId="ADAL" clId="{3B9E5297-0F93-4FE1-9C1A-DE45167F0D39}" dt="2025-03-02T15:27:14.868" v="455" actId="700"/>
          <ac:spMkLst>
            <pc:docMk/>
            <pc:sldMk cId="1223274593" sldId="283"/>
            <ac:spMk id="5" creationId="{F0097336-5B7B-F7A0-F8E1-119A2B1E0A35}"/>
          </ac:spMkLst>
        </pc:spChg>
        <pc:spChg chg="add mod ord">
          <ac:chgData name="Barbara Günther" userId="7c9b17a4-6073-474f-ab4d-2a5db156e2c9" providerId="ADAL" clId="{3B9E5297-0F93-4FE1-9C1A-DE45167F0D39}" dt="2025-03-02T15:29:01.540" v="467" actId="14100"/>
          <ac:spMkLst>
            <pc:docMk/>
            <pc:sldMk cId="1223274593" sldId="283"/>
            <ac:spMk id="7" creationId="{642A1707-B789-3911-B906-F819C1DCAE51}"/>
          </ac:spMkLst>
        </pc:spChg>
        <pc:spChg chg="add del mod">
          <ac:chgData name="Barbara Günther" userId="7c9b17a4-6073-474f-ab4d-2a5db156e2c9" providerId="ADAL" clId="{3B9E5297-0F93-4FE1-9C1A-DE45167F0D39}" dt="2025-03-02T15:27:10.715" v="454" actId="700"/>
          <ac:spMkLst>
            <pc:docMk/>
            <pc:sldMk cId="1223274593" sldId="283"/>
            <ac:spMk id="10" creationId="{C3F5D3CE-F741-D50C-C525-6824A8BB6757}"/>
          </ac:spMkLst>
        </pc:spChg>
        <pc:graphicFrameChg chg="add mod ord">
          <ac:chgData name="Barbara Günther" userId="7c9b17a4-6073-474f-ab4d-2a5db156e2c9" providerId="ADAL" clId="{3B9E5297-0F93-4FE1-9C1A-DE45167F0D39}" dt="2025-03-02T16:20:20.727" v="1109" actId="20577"/>
          <ac:graphicFrameMkLst>
            <pc:docMk/>
            <pc:sldMk cId="1223274593" sldId="283"/>
            <ac:graphicFrameMk id="6" creationId="{612A5CF4-85DF-AC28-1C63-FA2086C0748F}"/>
          </ac:graphicFrameMkLst>
        </pc:graphicFrameChg>
        <pc:picChg chg="add del mod">
          <ac:chgData name="Barbara Günther" userId="7c9b17a4-6073-474f-ab4d-2a5db156e2c9" providerId="ADAL" clId="{3B9E5297-0F93-4FE1-9C1A-DE45167F0D39}" dt="2025-03-02T15:27:19.752" v="456" actId="478"/>
          <ac:picMkLst>
            <pc:docMk/>
            <pc:sldMk cId="1223274593" sldId="283"/>
            <ac:picMk id="2050" creationId="{1798AD68-8DC8-7A09-ED7F-980C1F04A7A7}"/>
          </ac:picMkLst>
        </pc:picChg>
        <pc:picChg chg="add mod">
          <ac:chgData name="Barbara Günther" userId="7c9b17a4-6073-474f-ab4d-2a5db156e2c9" providerId="ADAL" clId="{3B9E5297-0F93-4FE1-9C1A-DE45167F0D39}" dt="2025-03-02T15:29:28.123" v="471" actId="1076"/>
          <ac:picMkLst>
            <pc:docMk/>
            <pc:sldMk cId="1223274593" sldId="283"/>
            <ac:picMk id="2052" creationId="{69AD6D89-A460-B258-C74F-8FC4E439AF2C}"/>
          </ac:picMkLst>
        </pc:picChg>
      </pc:sldChg>
      <pc:sldChg chg="modSp new mod">
        <pc:chgData name="Barbara Günther" userId="7c9b17a4-6073-474f-ab4d-2a5db156e2c9" providerId="ADAL" clId="{3B9E5297-0F93-4FE1-9C1A-DE45167F0D39}" dt="2025-03-02T15:48:34.730" v="706" actId="13926"/>
        <pc:sldMkLst>
          <pc:docMk/>
          <pc:sldMk cId="3719833865" sldId="284"/>
        </pc:sldMkLst>
        <pc:spChg chg="mod">
          <ac:chgData name="Barbara Günther" userId="7c9b17a4-6073-474f-ab4d-2a5db156e2c9" providerId="ADAL" clId="{3B9E5297-0F93-4FE1-9C1A-DE45167F0D39}" dt="2025-03-02T15:43:49.848" v="498" actId="20577"/>
          <ac:spMkLst>
            <pc:docMk/>
            <pc:sldMk cId="3719833865" sldId="284"/>
            <ac:spMk id="2" creationId="{29D6630F-6588-9A96-80B2-251123341005}"/>
          </ac:spMkLst>
        </pc:spChg>
        <pc:spChg chg="mod">
          <ac:chgData name="Barbara Günther" userId="7c9b17a4-6073-474f-ab4d-2a5db156e2c9" providerId="ADAL" clId="{3B9E5297-0F93-4FE1-9C1A-DE45167F0D39}" dt="2025-03-02T15:48:34.730" v="706" actId="13926"/>
          <ac:spMkLst>
            <pc:docMk/>
            <pc:sldMk cId="3719833865" sldId="284"/>
            <ac:spMk id="3" creationId="{09CF7DFF-5445-93BB-7862-F9809683FDD7}"/>
          </ac:spMkLst>
        </pc:spChg>
        <pc:spChg chg="mod">
          <ac:chgData name="Barbara Günther" userId="7c9b17a4-6073-474f-ab4d-2a5db156e2c9" providerId="ADAL" clId="{3B9E5297-0F93-4FE1-9C1A-DE45167F0D39}" dt="2025-03-02T15:45:05.908" v="673" actId="20577"/>
          <ac:spMkLst>
            <pc:docMk/>
            <pc:sldMk cId="3719833865" sldId="284"/>
            <ac:spMk id="4" creationId="{A943D6A4-A307-1CC9-34A7-73F51433A24F}"/>
          </ac:spMkLst>
        </pc:spChg>
      </pc:sldChg>
      <pc:sldChg chg="addSp delSp modSp new mod modClrScheme chgLayout">
        <pc:chgData name="Barbara Günther" userId="7c9b17a4-6073-474f-ab4d-2a5db156e2c9" providerId="ADAL" clId="{3B9E5297-0F93-4FE1-9C1A-DE45167F0D39}" dt="2025-03-02T15:58:36.802" v="1089" actId="20577"/>
        <pc:sldMkLst>
          <pc:docMk/>
          <pc:sldMk cId="951872857" sldId="285"/>
        </pc:sldMkLst>
        <pc:spChg chg="mod ord">
          <ac:chgData name="Barbara Günther" userId="7c9b17a4-6073-474f-ab4d-2a5db156e2c9" providerId="ADAL" clId="{3B9E5297-0F93-4FE1-9C1A-DE45167F0D39}" dt="2025-03-02T15:58:36.802" v="1089" actId="20577"/>
          <ac:spMkLst>
            <pc:docMk/>
            <pc:sldMk cId="951872857" sldId="285"/>
            <ac:spMk id="2" creationId="{04EEE81C-33F4-B368-71C2-F6F71A660C79}"/>
          </ac:spMkLst>
        </pc:spChg>
        <pc:spChg chg="mod ord">
          <ac:chgData name="Barbara Günther" userId="7c9b17a4-6073-474f-ab4d-2a5db156e2c9" providerId="ADAL" clId="{3B9E5297-0F93-4FE1-9C1A-DE45167F0D39}" dt="2025-03-02T15:58:17.232" v="1083" actId="700"/>
          <ac:spMkLst>
            <pc:docMk/>
            <pc:sldMk cId="951872857" sldId="285"/>
            <ac:spMk id="3" creationId="{4D0756D0-F249-057F-0C87-9A4D60258C47}"/>
          </ac:spMkLst>
        </pc:spChg>
        <pc:spChg chg="mod ord">
          <ac:chgData name="Barbara Günther" userId="7c9b17a4-6073-474f-ab4d-2a5db156e2c9" providerId="ADAL" clId="{3B9E5297-0F93-4FE1-9C1A-DE45167F0D39}" dt="2025-03-02T15:58:17.249" v="1084" actId="27636"/>
          <ac:spMkLst>
            <pc:docMk/>
            <pc:sldMk cId="951872857" sldId="285"/>
            <ac:spMk id="4" creationId="{026D8240-4C29-00E1-4136-A54A789DD347}"/>
          </ac:spMkLst>
        </pc:spChg>
        <pc:spChg chg="del mod">
          <ac:chgData name="Barbara Günther" userId="7c9b17a4-6073-474f-ab4d-2a5db156e2c9" providerId="ADAL" clId="{3B9E5297-0F93-4FE1-9C1A-DE45167F0D39}" dt="2025-03-02T15:57:08.164" v="1074" actId="21"/>
          <ac:spMkLst>
            <pc:docMk/>
            <pc:sldMk cId="951872857" sldId="285"/>
            <ac:spMk id="5" creationId="{A63726EC-C4FE-D7F0-EDD5-04B4C85B584D}"/>
          </ac:spMkLst>
        </pc:spChg>
        <pc:spChg chg="add del mod ord">
          <ac:chgData name="Barbara Günther" userId="7c9b17a4-6073-474f-ab4d-2a5db156e2c9" providerId="ADAL" clId="{3B9E5297-0F93-4FE1-9C1A-DE45167F0D39}" dt="2025-03-02T15:58:17.232" v="1083" actId="700"/>
          <ac:spMkLst>
            <pc:docMk/>
            <pc:sldMk cId="951872857" sldId="285"/>
            <ac:spMk id="6" creationId="{A63726EC-C4FE-D7F0-EDD5-04B4C85B584D}"/>
          </ac:spMkLst>
        </pc:spChg>
        <pc:spChg chg="add mod ord">
          <ac:chgData name="Barbara Günther" userId="7c9b17a4-6073-474f-ab4d-2a5db156e2c9" providerId="ADAL" clId="{3B9E5297-0F93-4FE1-9C1A-DE45167F0D39}" dt="2025-03-02T15:58:17.232" v="1083" actId="700"/>
          <ac:spMkLst>
            <pc:docMk/>
            <pc:sldMk cId="951872857" sldId="285"/>
            <ac:spMk id="8" creationId="{A0BD11E9-6FA4-8846-C365-D81D2BDD1D45}"/>
          </ac:spMkLst>
        </pc:spChg>
        <pc:picChg chg="add mod">
          <ac:chgData name="Barbara Günther" userId="7c9b17a4-6073-474f-ab4d-2a5db156e2c9" providerId="ADAL" clId="{3B9E5297-0F93-4FE1-9C1A-DE45167F0D39}" dt="2025-03-02T15:57:18.199" v="1076" actId="1076"/>
          <ac:picMkLst>
            <pc:docMk/>
            <pc:sldMk cId="951872857" sldId="285"/>
            <ac:picMk id="7" creationId="{788D732C-E47C-90F8-310A-1EB07BC90A66}"/>
          </ac:picMkLst>
        </pc:picChg>
        <pc:picChg chg="add del mod">
          <ac:chgData name="Barbara Günther" userId="7c9b17a4-6073-474f-ab4d-2a5db156e2c9" providerId="ADAL" clId="{3B9E5297-0F93-4FE1-9C1A-DE45167F0D39}" dt="2025-03-02T15:57:08.164" v="1074" actId="21"/>
          <ac:picMkLst>
            <pc:docMk/>
            <pc:sldMk cId="951872857" sldId="285"/>
            <ac:picMk id="4098" creationId="{788D732C-E47C-90F8-310A-1EB07BC90A66}"/>
          </ac:picMkLst>
        </pc:picChg>
      </pc:sldChg>
      <pc:sldChg chg="new del">
        <pc:chgData name="Barbara Günther" userId="7c9b17a4-6073-474f-ab4d-2a5db156e2c9" providerId="ADAL" clId="{3B9E5297-0F93-4FE1-9C1A-DE45167F0D39}" dt="2025-03-02T16:09:29.515" v="1091" actId="47"/>
        <pc:sldMkLst>
          <pc:docMk/>
          <pc:sldMk cId="3313852607" sldId="286"/>
        </pc:sldMkLst>
      </pc:sldChg>
      <pc:sldChg chg="add">
        <pc:chgData name="Barbara Günther" userId="7c9b17a4-6073-474f-ab4d-2a5db156e2c9" providerId="ADAL" clId="{3B9E5297-0F93-4FE1-9C1A-DE45167F0D39}" dt="2025-03-16T13:44:23.146" v="1135"/>
        <pc:sldMkLst>
          <pc:docMk/>
          <pc:sldMk cId="3829872583" sldId="286"/>
        </pc:sldMkLst>
      </pc:sldChg>
    </pc:docChg>
  </pc:docChgLst>
  <pc:docChgLst>
    <pc:chgData name="Barbara Günther" userId="S::barbara.guenther@wilhelm-raabe-schule.de::7c9b17a4-6073-474f-ab4d-2a5db156e2c9" providerId="AD" clId="Web-{B829E92E-BCC9-AE61-06E2-AC23A1C6FC37}"/>
    <pc:docChg chg="delSld modSld sldOrd">
      <pc:chgData name="Barbara Günther" userId="S::barbara.guenther@wilhelm-raabe-schule.de::7c9b17a4-6073-474f-ab4d-2a5db156e2c9" providerId="AD" clId="Web-{B829E92E-BCC9-AE61-06E2-AC23A1C6FC37}" dt="2025-03-16T13:43:00.157" v="21"/>
      <pc:docMkLst>
        <pc:docMk/>
      </pc:docMkLst>
      <pc:sldChg chg="modSp del">
        <pc:chgData name="Barbara Günther" userId="S::barbara.guenther@wilhelm-raabe-schule.de::7c9b17a4-6073-474f-ab4d-2a5db156e2c9" providerId="AD" clId="Web-{B829E92E-BCC9-AE61-06E2-AC23A1C6FC37}" dt="2025-03-16T13:42:54.423" v="20"/>
        <pc:sldMkLst>
          <pc:docMk/>
          <pc:sldMk cId="3845102236" sldId="277"/>
        </pc:sldMkLst>
        <pc:spChg chg="mod">
          <ac:chgData name="Barbara Günther" userId="S::barbara.guenther@wilhelm-raabe-schule.de::7c9b17a4-6073-474f-ab4d-2a5db156e2c9" providerId="AD" clId="Web-{B829E92E-BCC9-AE61-06E2-AC23A1C6FC37}" dt="2025-03-16T13:41:44.874" v="11" actId="20577"/>
          <ac:spMkLst>
            <pc:docMk/>
            <pc:sldMk cId="3845102236" sldId="277"/>
            <ac:spMk id="3" creationId="{19A06B8C-D161-D000-98E2-97D12938A4A0}"/>
          </ac:spMkLst>
        </pc:spChg>
      </pc:sldChg>
      <pc:sldChg chg="modSp ord">
        <pc:chgData name="Barbara Günther" userId="S::barbara.guenther@wilhelm-raabe-schule.de::7c9b17a4-6073-474f-ab4d-2a5db156e2c9" providerId="AD" clId="Web-{B829E92E-BCC9-AE61-06E2-AC23A1C6FC37}" dt="2025-03-16T13:43:00.157" v="21"/>
        <pc:sldMkLst>
          <pc:docMk/>
          <pc:sldMk cId="1329915747" sldId="282"/>
        </pc:sldMkLst>
        <pc:graphicFrameChg chg="mod modGraphic">
          <ac:chgData name="Barbara Günther" userId="S::barbara.guenther@wilhelm-raabe-schule.de::7c9b17a4-6073-474f-ab4d-2a5db156e2c9" providerId="AD" clId="Web-{B829E92E-BCC9-AE61-06E2-AC23A1C6FC37}" dt="2025-03-16T13:42:25.312" v="19"/>
          <ac:graphicFrameMkLst>
            <pc:docMk/>
            <pc:sldMk cId="1329915747" sldId="282"/>
            <ac:graphicFrameMk id="6" creationId="{C7F9F831-4759-C8E7-CA7B-76A4D5502D9C}"/>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100583-C89A-44F6-A389-0F769B4FC82F}" type="doc">
      <dgm:prSet loTypeId="urn:microsoft.com/office/officeart/2005/8/layout/vProcess5" loCatId="process" qsTypeId="urn:microsoft.com/office/officeart/2005/8/quickstyle/simple1" qsCatId="simple" csTypeId="urn:microsoft.com/office/officeart/2005/8/colors/accent2_2" csCatId="accent2" phldr="1"/>
      <dgm:spPr/>
      <dgm:t>
        <a:bodyPr/>
        <a:lstStyle/>
        <a:p>
          <a:endParaRPr lang="en-US"/>
        </a:p>
      </dgm:t>
    </dgm:pt>
    <dgm:pt modelId="{0FF975AA-1CF0-478D-BE8A-F1616FA5AFAE}">
      <dgm:prSet/>
      <dgm:spPr/>
      <dgm:t>
        <a:bodyPr/>
        <a:lstStyle/>
        <a:p>
          <a:r>
            <a:rPr lang="de-DE" dirty="0"/>
            <a:t>Bildet einen Rahmen und bietet einen Handlungsleitfaden und Sicherheit für Demokratiebildung im Unterricht. Nicht nur in Geschichte</a:t>
          </a:r>
          <a:endParaRPr lang="en-US" dirty="0"/>
        </a:p>
      </dgm:t>
    </dgm:pt>
    <dgm:pt modelId="{6AEC6DF5-698B-4F8F-BF78-A36A6341C2E4}" type="parTrans" cxnId="{C8B8DE06-8F3B-4B19-9CC9-F1F83768D9AF}">
      <dgm:prSet/>
      <dgm:spPr/>
      <dgm:t>
        <a:bodyPr/>
        <a:lstStyle/>
        <a:p>
          <a:endParaRPr lang="en-US"/>
        </a:p>
      </dgm:t>
    </dgm:pt>
    <dgm:pt modelId="{9C112773-477D-47EE-B2FD-206281744358}" type="sibTrans" cxnId="{C8B8DE06-8F3B-4B19-9CC9-F1F83768D9AF}">
      <dgm:prSet/>
      <dgm:spPr/>
      <dgm:t>
        <a:bodyPr/>
        <a:lstStyle/>
        <a:p>
          <a:endParaRPr lang="en-US"/>
        </a:p>
      </dgm:t>
    </dgm:pt>
    <dgm:pt modelId="{ED71B781-B5D9-46B6-B31E-2FFAA5A77281}">
      <dgm:prSet/>
      <dgm:spPr/>
      <dgm:t>
        <a:bodyPr/>
        <a:lstStyle/>
        <a:p>
          <a:r>
            <a:rPr lang="de-DE" b="1" i="0"/>
            <a:t>I. Überwältigungsverbot.</a:t>
          </a:r>
          <a:endParaRPr lang="en-US"/>
        </a:p>
      </dgm:t>
    </dgm:pt>
    <dgm:pt modelId="{15FDC2DC-7F3C-44EF-803D-DC8E0D99603B}" type="parTrans" cxnId="{C4B65C0E-686F-4CBB-961B-3D7F27D18EE2}">
      <dgm:prSet/>
      <dgm:spPr/>
      <dgm:t>
        <a:bodyPr/>
        <a:lstStyle/>
        <a:p>
          <a:endParaRPr lang="en-US"/>
        </a:p>
      </dgm:t>
    </dgm:pt>
    <dgm:pt modelId="{7DD15A45-D740-41C6-98C6-AB9C0D34A99A}" type="sibTrans" cxnId="{C4B65C0E-686F-4CBB-961B-3D7F27D18EE2}">
      <dgm:prSet/>
      <dgm:spPr/>
      <dgm:t>
        <a:bodyPr/>
        <a:lstStyle/>
        <a:p>
          <a:endParaRPr lang="en-US"/>
        </a:p>
      </dgm:t>
    </dgm:pt>
    <dgm:pt modelId="{6DB9409F-9F02-4278-BF6F-E7E848550D15}">
      <dgm:prSet/>
      <dgm:spPr/>
      <dgm:t>
        <a:bodyPr/>
        <a:lstStyle/>
        <a:p>
          <a:r>
            <a:rPr lang="de-DE" b="1" i="0"/>
            <a:t>2. Was in Wissenschaft und Politik kontrovers ist, muss auch im Unterricht kontrovers erscheinen.</a:t>
          </a:r>
          <a:endParaRPr lang="en-US"/>
        </a:p>
      </dgm:t>
    </dgm:pt>
    <dgm:pt modelId="{7AB06F50-F466-43B5-BB73-38908D109EF5}" type="parTrans" cxnId="{66651F7D-EE74-491D-9844-FB24E3C9B780}">
      <dgm:prSet/>
      <dgm:spPr/>
      <dgm:t>
        <a:bodyPr/>
        <a:lstStyle/>
        <a:p>
          <a:endParaRPr lang="en-US"/>
        </a:p>
      </dgm:t>
    </dgm:pt>
    <dgm:pt modelId="{4C2C324F-CC6F-4FED-84A0-720F8E4C2E51}" type="sibTrans" cxnId="{66651F7D-EE74-491D-9844-FB24E3C9B780}">
      <dgm:prSet/>
      <dgm:spPr/>
      <dgm:t>
        <a:bodyPr/>
        <a:lstStyle/>
        <a:p>
          <a:endParaRPr lang="en-US"/>
        </a:p>
      </dgm:t>
    </dgm:pt>
    <dgm:pt modelId="{FFA18022-1FF6-49AA-8EB7-29CDE1B1522B}">
      <dgm:prSet/>
      <dgm:spPr/>
      <dgm:t>
        <a:bodyPr/>
        <a:lstStyle/>
        <a:p>
          <a:r>
            <a:rPr lang="de-DE" b="1" i="0"/>
            <a:t>3. Der Schüler muss in die Lage versetzt werden, eine politische Situation und seine eigene Interessenlage zu analysieren,</a:t>
          </a:r>
          <a:endParaRPr lang="en-US"/>
        </a:p>
      </dgm:t>
    </dgm:pt>
    <dgm:pt modelId="{B867505A-5A4D-4FF8-90AC-DD0A03DCD90E}" type="parTrans" cxnId="{8876F4F4-BC45-4235-B3CE-07233BC084EE}">
      <dgm:prSet/>
      <dgm:spPr/>
      <dgm:t>
        <a:bodyPr/>
        <a:lstStyle/>
        <a:p>
          <a:endParaRPr lang="en-US"/>
        </a:p>
      </dgm:t>
    </dgm:pt>
    <dgm:pt modelId="{09C96D68-341E-4B21-8295-8A06704D0332}" type="sibTrans" cxnId="{8876F4F4-BC45-4235-B3CE-07233BC084EE}">
      <dgm:prSet/>
      <dgm:spPr/>
      <dgm:t>
        <a:bodyPr/>
        <a:lstStyle/>
        <a:p>
          <a:endParaRPr lang="en-US"/>
        </a:p>
      </dgm:t>
    </dgm:pt>
    <dgm:pt modelId="{7FEACEE6-FF27-479E-A4AE-397BBF07D7D8}" type="pres">
      <dgm:prSet presAssocID="{0B100583-C89A-44F6-A389-0F769B4FC82F}" presName="outerComposite" presStyleCnt="0">
        <dgm:presLayoutVars>
          <dgm:chMax val="5"/>
          <dgm:dir/>
          <dgm:resizeHandles val="exact"/>
        </dgm:presLayoutVars>
      </dgm:prSet>
      <dgm:spPr/>
    </dgm:pt>
    <dgm:pt modelId="{4B4472C4-A0F1-4BFC-B597-283A15A7BC91}" type="pres">
      <dgm:prSet presAssocID="{0B100583-C89A-44F6-A389-0F769B4FC82F}" presName="dummyMaxCanvas" presStyleCnt="0">
        <dgm:presLayoutVars/>
      </dgm:prSet>
      <dgm:spPr/>
    </dgm:pt>
    <dgm:pt modelId="{AAAF36AF-0101-4272-9E04-B818C642263B}" type="pres">
      <dgm:prSet presAssocID="{0B100583-C89A-44F6-A389-0F769B4FC82F}" presName="FourNodes_1" presStyleLbl="node1" presStyleIdx="0" presStyleCnt="4">
        <dgm:presLayoutVars>
          <dgm:bulletEnabled val="1"/>
        </dgm:presLayoutVars>
      </dgm:prSet>
      <dgm:spPr/>
    </dgm:pt>
    <dgm:pt modelId="{34CE2AA5-8C6D-40E4-955B-3A27D782C999}" type="pres">
      <dgm:prSet presAssocID="{0B100583-C89A-44F6-A389-0F769B4FC82F}" presName="FourNodes_2" presStyleLbl="node1" presStyleIdx="1" presStyleCnt="4">
        <dgm:presLayoutVars>
          <dgm:bulletEnabled val="1"/>
        </dgm:presLayoutVars>
      </dgm:prSet>
      <dgm:spPr/>
    </dgm:pt>
    <dgm:pt modelId="{C63767F2-677D-45BE-BCAE-7DAEDAF342E6}" type="pres">
      <dgm:prSet presAssocID="{0B100583-C89A-44F6-A389-0F769B4FC82F}" presName="FourNodes_3" presStyleLbl="node1" presStyleIdx="2" presStyleCnt="4">
        <dgm:presLayoutVars>
          <dgm:bulletEnabled val="1"/>
        </dgm:presLayoutVars>
      </dgm:prSet>
      <dgm:spPr/>
    </dgm:pt>
    <dgm:pt modelId="{F5235C22-1C8B-48D6-818C-1DF6EA49CE4F}" type="pres">
      <dgm:prSet presAssocID="{0B100583-C89A-44F6-A389-0F769B4FC82F}" presName="FourNodes_4" presStyleLbl="node1" presStyleIdx="3" presStyleCnt="4">
        <dgm:presLayoutVars>
          <dgm:bulletEnabled val="1"/>
        </dgm:presLayoutVars>
      </dgm:prSet>
      <dgm:spPr/>
    </dgm:pt>
    <dgm:pt modelId="{2EEACB52-AE30-438D-97A2-EFF2C0748B2B}" type="pres">
      <dgm:prSet presAssocID="{0B100583-C89A-44F6-A389-0F769B4FC82F}" presName="FourConn_1-2" presStyleLbl="fgAccFollowNode1" presStyleIdx="0" presStyleCnt="3">
        <dgm:presLayoutVars>
          <dgm:bulletEnabled val="1"/>
        </dgm:presLayoutVars>
      </dgm:prSet>
      <dgm:spPr/>
    </dgm:pt>
    <dgm:pt modelId="{997F3E83-EB6C-4F41-B78C-80AFAEAEF8C7}" type="pres">
      <dgm:prSet presAssocID="{0B100583-C89A-44F6-A389-0F769B4FC82F}" presName="FourConn_2-3" presStyleLbl="fgAccFollowNode1" presStyleIdx="1" presStyleCnt="3">
        <dgm:presLayoutVars>
          <dgm:bulletEnabled val="1"/>
        </dgm:presLayoutVars>
      </dgm:prSet>
      <dgm:spPr/>
    </dgm:pt>
    <dgm:pt modelId="{85138374-88B8-48C1-88E6-477F783B2EA0}" type="pres">
      <dgm:prSet presAssocID="{0B100583-C89A-44F6-A389-0F769B4FC82F}" presName="FourConn_3-4" presStyleLbl="fgAccFollowNode1" presStyleIdx="2" presStyleCnt="3">
        <dgm:presLayoutVars>
          <dgm:bulletEnabled val="1"/>
        </dgm:presLayoutVars>
      </dgm:prSet>
      <dgm:spPr/>
    </dgm:pt>
    <dgm:pt modelId="{C2A415F0-4A50-4E01-91A2-2963D1EB668E}" type="pres">
      <dgm:prSet presAssocID="{0B100583-C89A-44F6-A389-0F769B4FC82F}" presName="FourNodes_1_text" presStyleLbl="node1" presStyleIdx="3" presStyleCnt="4">
        <dgm:presLayoutVars>
          <dgm:bulletEnabled val="1"/>
        </dgm:presLayoutVars>
      </dgm:prSet>
      <dgm:spPr/>
    </dgm:pt>
    <dgm:pt modelId="{94DC3EE6-BB92-4A7E-BAE3-DAD38B207439}" type="pres">
      <dgm:prSet presAssocID="{0B100583-C89A-44F6-A389-0F769B4FC82F}" presName="FourNodes_2_text" presStyleLbl="node1" presStyleIdx="3" presStyleCnt="4">
        <dgm:presLayoutVars>
          <dgm:bulletEnabled val="1"/>
        </dgm:presLayoutVars>
      </dgm:prSet>
      <dgm:spPr/>
    </dgm:pt>
    <dgm:pt modelId="{3CFFEA93-5FED-41A0-B0C0-E9C433C87A7C}" type="pres">
      <dgm:prSet presAssocID="{0B100583-C89A-44F6-A389-0F769B4FC82F}" presName="FourNodes_3_text" presStyleLbl="node1" presStyleIdx="3" presStyleCnt="4">
        <dgm:presLayoutVars>
          <dgm:bulletEnabled val="1"/>
        </dgm:presLayoutVars>
      </dgm:prSet>
      <dgm:spPr/>
    </dgm:pt>
    <dgm:pt modelId="{E09E69E6-CC14-49ED-ABEB-9676666FA02A}" type="pres">
      <dgm:prSet presAssocID="{0B100583-C89A-44F6-A389-0F769B4FC82F}" presName="FourNodes_4_text" presStyleLbl="node1" presStyleIdx="3" presStyleCnt="4">
        <dgm:presLayoutVars>
          <dgm:bulletEnabled val="1"/>
        </dgm:presLayoutVars>
      </dgm:prSet>
      <dgm:spPr/>
    </dgm:pt>
  </dgm:ptLst>
  <dgm:cxnLst>
    <dgm:cxn modelId="{C8B8DE06-8F3B-4B19-9CC9-F1F83768D9AF}" srcId="{0B100583-C89A-44F6-A389-0F769B4FC82F}" destId="{0FF975AA-1CF0-478D-BE8A-F1616FA5AFAE}" srcOrd="0" destOrd="0" parTransId="{6AEC6DF5-698B-4F8F-BF78-A36A6341C2E4}" sibTransId="{9C112773-477D-47EE-B2FD-206281744358}"/>
    <dgm:cxn modelId="{7F754C0B-4EF4-4DFB-915E-B7E5B7EEF390}" type="presOf" srcId="{6DB9409F-9F02-4278-BF6F-E7E848550D15}" destId="{3CFFEA93-5FED-41A0-B0C0-E9C433C87A7C}" srcOrd="1" destOrd="0" presId="urn:microsoft.com/office/officeart/2005/8/layout/vProcess5"/>
    <dgm:cxn modelId="{C4B65C0E-686F-4CBB-961B-3D7F27D18EE2}" srcId="{0B100583-C89A-44F6-A389-0F769B4FC82F}" destId="{ED71B781-B5D9-46B6-B31E-2FFAA5A77281}" srcOrd="1" destOrd="0" parTransId="{15FDC2DC-7F3C-44EF-803D-DC8E0D99603B}" sibTransId="{7DD15A45-D740-41C6-98C6-AB9C0D34A99A}"/>
    <dgm:cxn modelId="{8BC9E817-A496-4DF9-9FAA-5F9BB6D18C04}" type="presOf" srcId="{0B100583-C89A-44F6-A389-0F769B4FC82F}" destId="{7FEACEE6-FF27-479E-A4AE-397BBF07D7D8}" srcOrd="0" destOrd="0" presId="urn:microsoft.com/office/officeart/2005/8/layout/vProcess5"/>
    <dgm:cxn modelId="{996B2220-514D-4287-9758-3AA5434883D0}" type="presOf" srcId="{ED71B781-B5D9-46B6-B31E-2FFAA5A77281}" destId="{34CE2AA5-8C6D-40E4-955B-3A27D782C999}" srcOrd="0" destOrd="0" presId="urn:microsoft.com/office/officeart/2005/8/layout/vProcess5"/>
    <dgm:cxn modelId="{85810638-443F-4D48-B410-42F467191A62}" type="presOf" srcId="{0FF975AA-1CF0-478D-BE8A-F1616FA5AFAE}" destId="{C2A415F0-4A50-4E01-91A2-2963D1EB668E}" srcOrd="1" destOrd="0" presId="urn:microsoft.com/office/officeart/2005/8/layout/vProcess5"/>
    <dgm:cxn modelId="{08CDBF72-7070-4EA6-BFD3-2397D294D224}" type="presOf" srcId="{6DB9409F-9F02-4278-BF6F-E7E848550D15}" destId="{C63767F2-677D-45BE-BCAE-7DAEDAF342E6}" srcOrd="0" destOrd="0" presId="urn:microsoft.com/office/officeart/2005/8/layout/vProcess5"/>
    <dgm:cxn modelId="{D164C454-23C9-46E4-BC25-0BBB0A0FDC5E}" type="presOf" srcId="{FFA18022-1FF6-49AA-8EB7-29CDE1B1522B}" destId="{F5235C22-1C8B-48D6-818C-1DF6EA49CE4F}" srcOrd="0" destOrd="0" presId="urn:microsoft.com/office/officeart/2005/8/layout/vProcess5"/>
    <dgm:cxn modelId="{66651F7D-EE74-491D-9844-FB24E3C9B780}" srcId="{0B100583-C89A-44F6-A389-0F769B4FC82F}" destId="{6DB9409F-9F02-4278-BF6F-E7E848550D15}" srcOrd="2" destOrd="0" parTransId="{7AB06F50-F466-43B5-BB73-38908D109EF5}" sibTransId="{4C2C324F-CC6F-4FED-84A0-720F8E4C2E51}"/>
    <dgm:cxn modelId="{DD40B8BC-891F-44AD-9805-2428DE856553}" type="presOf" srcId="{4C2C324F-CC6F-4FED-84A0-720F8E4C2E51}" destId="{85138374-88B8-48C1-88E6-477F783B2EA0}" srcOrd="0" destOrd="0" presId="urn:microsoft.com/office/officeart/2005/8/layout/vProcess5"/>
    <dgm:cxn modelId="{8BFA45C3-1171-47BD-87AA-783E9911FFEC}" type="presOf" srcId="{FFA18022-1FF6-49AA-8EB7-29CDE1B1522B}" destId="{E09E69E6-CC14-49ED-ABEB-9676666FA02A}" srcOrd="1" destOrd="0" presId="urn:microsoft.com/office/officeart/2005/8/layout/vProcess5"/>
    <dgm:cxn modelId="{B0B10FC9-F381-4E46-99DE-4B9917737F0D}" type="presOf" srcId="{7DD15A45-D740-41C6-98C6-AB9C0D34A99A}" destId="{997F3E83-EB6C-4F41-B78C-80AFAEAEF8C7}" srcOrd="0" destOrd="0" presId="urn:microsoft.com/office/officeart/2005/8/layout/vProcess5"/>
    <dgm:cxn modelId="{59577CCA-5577-4D76-85D0-AA7DEF312134}" type="presOf" srcId="{ED71B781-B5D9-46B6-B31E-2FFAA5A77281}" destId="{94DC3EE6-BB92-4A7E-BAE3-DAD38B207439}" srcOrd="1" destOrd="0" presId="urn:microsoft.com/office/officeart/2005/8/layout/vProcess5"/>
    <dgm:cxn modelId="{40B0A9E5-E688-443D-9353-EAB81B848A1A}" type="presOf" srcId="{0FF975AA-1CF0-478D-BE8A-F1616FA5AFAE}" destId="{AAAF36AF-0101-4272-9E04-B818C642263B}" srcOrd="0" destOrd="0" presId="urn:microsoft.com/office/officeart/2005/8/layout/vProcess5"/>
    <dgm:cxn modelId="{7D63D7EA-08BD-42ED-8950-83DAD4133106}" type="presOf" srcId="{9C112773-477D-47EE-B2FD-206281744358}" destId="{2EEACB52-AE30-438D-97A2-EFF2C0748B2B}" srcOrd="0" destOrd="0" presId="urn:microsoft.com/office/officeart/2005/8/layout/vProcess5"/>
    <dgm:cxn modelId="{8876F4F4-BC45-4235-B3CE-07233BC084EE}" srcId="{0B100583-C89A-44F6-A389-0F769B4FC82F}" destId="{FFA18022-1FF6-49AA-8EB7-29CDE1B1522B}" srcOrd="3" destOrd="0" parTransId="{B867505A-5A4D-4FF8-90AC-DD0A03DCD90E}" sibTransId="{09C96D68-341E-4B21-8295-8A06704D0332}"/>
    <dgm:cxn modelId="{ACE85467-F48B-43BE-9A2E-F51BA5905183}" type="presParOf" srcId="{7FEACEE6-FF27-479E-A4AE-397BBF07D7D8}" destId="{4B4472C4-A0F1-4BFC-B597-283A15A7BC91}" srcOrd="0" destOrd="0" presId="urn:microsoft.com/office/officeart/2005/8/layout/vProcess5"/>
    <dgm:cxn modelId="{C61F5EF6-9FFA-4A67-9319-B50503DA5627}" type="presParOf" srcId="{7FEACEE6-FF27-479E-A4AE-397BBF07D7D8}" destId="{AAAF36AF-0101-4272-9E04-B818C642263B}" srcOrd="1" destOrd="0" presId="urn:microsoft.com/office/officeart/2005/8/layout/vProcess5"/>
    <dgm:cxn modelId="{B50A284B-EE71-473A-A691-D85C8942C40E}" type="presParOf" srcId="{7FEACEE6-FF27-479E-A4AE-397BBF07D7D8}" destId="{34CE2AA5-8C6D-40E4-955B-3A27D782C999}" srcOrd="2" destOrd="0" presId="urn:microsoft.com/office/officeart/2005/8/layout/vProcess5"/>
    <dgm:cxn modelId="{0676C9F1-B3D3-4A2A-8D52-AE7C99A9C223}" type="presParOf" srcId="{7FEACEE6-FF27-479E-A4AE-397BBF07D7D8}" destId="{C63767F2-677D-45BE-BCAE-7DAEDAF342E6}" srcOrd="3" destOrd="0" presId="urn:microsoft.com/office/officeart/2005/8/layout/vProcess5"/>
    <dgm:cxn modelId="{82BF1E20-73A8-451A-826A-8C9683EF6C8F}" type="presParOf" srcId="{7FEACEE6-FF27-479E-A4AE-397BBF07D7D8}" destId="{F5235C22-1C8B-48D6-818C-1DF6EA49CE4F}" srcOrd="4" destOrd="0" presId="urn:microsoft.com/office/officeart/2005/8/layout/vProcess5"/>
    <dgm:cxn modelId="{58A7BE8E-0587-4175-ABC7-22EE1F8D9E6D}" type="presParOf" srcId="{7FEACEE6-FF27-479E-A4AE-397BBF07D7D8}" destId="{2EEACB52-AE30-438D-97A2-EFF2C0748B2B}" srcOrd="5" destOrd="0" presId="urn:microsoft.com/office/officeart/2005/8/layout/vProcess5"/>
    <dgm:cxn modelId="{6BC39CA5-044F-4FBB-A6C5-EE1A2D81E496}" type="presParOf" srcId="{7FEACEE6-FF27-479E-A4AE-397BBF07D7D8}" destId="{997F3E83-EB6C-4F41-B78C-80AFAEAEF8C7}" srcOrd="6" destOrd="0" presId="urn:microsoft.com/office/officeart/2005/8/layout/vProcess5"/>
    <dgm:cxn modelId="{0023C990-717C-441C-8459-9BBB2E386729}" type="presParOf" srcId="{7FEACEE6-FF27-479E-A4AE-397BBF07D7D8}" destId="{85138374-88B8-48C1-88E6-477F783B2EA0}" srcOrd="7" destOrd="0" presId="urn:microsoft.com/office/officeart/2005/8/layout/vProcess5"/>
    <dgm:cxn modelId="{C815C1BF-2103-4AD1-99A9-F1BCDB5947CE}" type="presParOf" srcId="{7FEACEE6-FF27-479E-A4AE-397BBF07D7D8}" destId="{C2A415F0-4A50-4E01-91A2-2963D1EB668E}" srcOrd="8" destOrd="0" presId="urn:microsoft.com/office/officeart/2005/8/layout/vProcess5"/>
    <dgm:cxn modelId="{347946D3-8D35-40A3-BC62-57B7B0095F77}" type="presParOf" srcId="{7FEACEE6-FF27-479E-A4AE-397BBF07D7D8}" destId="{94DC3EE6-BB92-4A7E-BAE3-DAD38B207439}" srcOrd="9" destOrd="0" presId="urn:microsoft.com/office/officeart/2005/8/layout/vProcess5"/>
    <dgm:cxn modelId="{885FCCEB-53B0-4C23-813D-BB84EF7401A1}" type="presParOf" srcId="{7FEACEE6-FF27-479E-A4AE-397BBF07D7D8}" destId="{3CFFEA93-5FED-41A0-B0C0-E9C433C87A7C}" srcOrd="10" destOrd="0" presId="urn:microsoft.com/office/officeart/2005/8/layout/vProcess5"/>
    <dgm:cxn modelId="{26F40635-1253-4A89-901B-9971BC1CBF0B}" type="presParOf" srcId="{7FEACEE6-FF27-479E-A4AE-397BBF07D7D8}" destId="{E09E69E6-CC14-49ED-ABEB-9676666FA02A}"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629EA5-A3A8-4600-BA9C-9BB7F6298544}"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n-US"/>
        </a:p>
      </dgm:t>
    </dgm:pt>
    <dgm:pt modelId="{545082EC-7E07-42B4-A9D6-6ECA131B0593}">
      <dgm:prSet/>
      <dgm:spPr/>
      <dgm:t>
        <a:bodyPr/>
        <a:lstStyle/>
        <a:p>
          <a:r>
            <a:rPr lang="de-DE"/>
            <a:t>Wiederkehrende Angebote für Schüler:innen eingebettet in Fachkurrikula (externe Partner)</a:t>
          </a:r>
          <a:endParaRPr lang="en-US"/>
        </a:p>
      </dgm:t>
    </dgm:pt>
    <dgm:pt modelId="{6705C218-5073-4173-AE6D-C21DDE7D7811}" type="parTrans" cxnId="{43698F1E-F741-41F1-A8E1-826FA3B688FF}">
      <dgm:prSet/>
      <dgm:spPr/>
      <dgm:t>
        <a:bodyPr/>
        <a:lstStyle/>
        <a:p>
          <a:endParaRPr lang="en-US"/>
        </a:p>
      </dgm:t>
    </dgm:pt>
    <dgm:pt modelId="{7AF71B5A-63AC-40C7-9F0F-ECD59F61B2BD}" type="sibTrans" cxnId="{43698F1E-F741-41F1-A8E1-826FA3B688FF}">
      <dgm:prSet/>
      <dgm:spPr/>
      <dgm:t>
        <a:bodyPr/>
        <a:lstStyle/>
        <a:p>
          <a:endParaRPr lang="en-US"/>
        </a:p>
      </dgm:t>
    </dgm:pt>
    <dgm:pt modelId="{86EE39E8-CCAA-48F4-B618-3F6D9042DC07}">
      <dgm:prSet/>
      <dgm:spPr/>
      <dgm:t>
        <a:bodyPr/>
        <a:lstStyle/>
        <a:p>
          <a:r>
            <a:rPr lang="de-DE"/>
            <a:t>Regelmäßige anlassbezogene Angebote für versch. Zielgruppen</a:t>
          </a:r>
          <a:endParaRPr lang="en-US"/>
        </a:p>
      </dgm:t>
    </dgm:pt>
    <dgm:pt modelId="{04999914-7354-4EBE-9B04-E74F57B3D969}" type="parTrans" cxnId="{3F47524C-5075-439B-9476-D529CFFCC212}">
      <dgm:prSet/>
      <dgm:spPr/>
      <dgm:t>
        <a:bodyPr/>
        <a:lstStyle/>
        <a:p>
          <a:endParaRPr lang="en-US"/>
        </a:p>
      </dgm:t>
    </dgm:pt>
    <dgm:pt modelId="{F18B030B-FFA0-4BAD-B3EA-16F12A1C1B25}" type="sibTrans" cxnId="{3F47524C-5075-439B-9476-D529CFFCC212}">
      <dgm:prSet/>
      <dgm:spPr/>
      <dgm:t>
        <a:bodyPr/>
        <a:lstStyle/>
        <a:p>
          <a:endParaRPr lang="en-US"/>
        </a:p>
      </dgm:t>
    </dgm:pt>
    <dgm:pt modelId="{788A2FDB-1C32-4854-A6F6-9426D2408EC2}">
      <dgm:prSet/>
      <dgm:spPr/>
      <dgm:t>
        <a:bodyPr/>
        <a:lstStyle/>
        <a:p>
          <a:r>
            <a:rPr lang="de-DE"/>
            <a:t>Zusammenarbeit mit den Schüler:innen (Awareness-Training erster Versuch am 19.3.)</a:t>
          </a:r>
          <a:endParaRPr lang="en-US"/>
        </a:p>
      </dgm:t>
    </dgm:pt>
    <dgm:pt modelId="{D12BE401-50D7-4B9E-8CB5-A85AA2BFF6AB}" type="parTrans" cxnId="{B4C2DB7C-3394-4AE1-A9A4-124F1C0DD0A4}">
      <dgm:prSet/>
      <dgm:spPr/>
      <dgm:t>
        <a:bodyPr/>
        <a:lstStyle/>
        <a:p>
          <a:endParaRPr lang="en-US"/>
        </a:p>
      </dgm:t>
    </dgm:pt>
    <dgm:pt modelId="{2E902817-5FA5-4FE9-99DE-33AF2B4C58E6}" type="sibTrans" cxnId="{B4C2DB7C-3394-4AE1-A9A4-124F1C0DD0A4}">
      <dgm:prSet/>
      <dgm:spPr/>
      <dgm:t>
        <a:bodyPr/>
        <a:lstStyle/>
        <a:p>
          <a:endParaRPr lang="en-US"/>
        </a:p>
      </dgm:t>
    </dgm:pt>
    <dgm:pt modelId="{B177C793-C569-4A0A-B5CC-29EA30EAD937}">
      <dgm:prSet/>
      <dgm:spPr/>
      <dgm:t>
        <a:bodyPr/>
        <a:lstStyle/>
        <a:p>
          <a:r>
            <a:rPr lang="de-DE"/>
            <a:t>Pausen „Gemeinsam für Vielfalt“</a:t>
          </a:r>
          <a:endParaRPr lang="en-US"/>
        </a:p>
      </dgm:t>
    </dgm:pt>
    <dgm:pt modelId="{5D3C8320-2F23-4040-8D7A-68C8D0FDA241}" type="parTrans" cxnId="{545EC863-BE5C-4824-876F-BAF1E377A1C9}">
      <dgm:prSet/>
      <dgm:spPr/>
      <dgm:t>
        <a:bodyPr/>
        <a:lstStyle/>
        <a:p>
          <a:endParaRPr lang="en-US"/>
        </a:p>
      </dgm:t>
    </dgm:pt>
    <dgm:pt modelId="{18E6ECB3-504E-4A71-AE1E-FD20E71A0DFA}" type="sibTrans" cxnId="{545EC863-BE5C-4824-876F-BAF1E377A1C9}">
      <dgm:prSet/>
      <dgm:spPr/>
      <dgm:t>
        <a:bodyPr/>
        <a:lstStyle/>
        <a:p>
          <a:endParaRPr lang="en-US"/>
        </a:p>
      </dgm:t>
    </dgm:pt>
    <dgm:pt modelId="{86FC5240-659C-4ACD-95F5-5CC478327B8F}">
      <dgm:prSet/>
      <dgm:spPr/>
      <dgm:t>
        <a:bodyPr/>
        <a:lstStyle/>
        <a:p>
          <a:r>
            <a:rPr lang="de-DE" dirty="0"/>
            <a:t>Entwickeln von Ideen und Konzepten gemeinsam mit Euch und anderen Netzwerkpartnern!!!!</a:t>
          </a:r>
          <a:endParaRPr lang="en-US" dirty="0"/>
        </a:p>
      </dgm:t>
    </dgm:pt>
    <dgm:pt modelId="{103F3981-BAAE-48B2-9987-6E341D00E4E0}" type="parTrans" cxnId="{2B0A05FB-F82C-4AAA-97B8-169FE632D714}">
      <dgm:prSet/>
      <dgm:spPr/>
      <dgm:t>
        <a:bodyPr/>
        <a:lstStyle/>
        <a:p>
          <a:endParaRPr lang="en-US"/>
        </a:p>
      </dgm:t>
    </dgm:pt>
    <dgm:pt modelId="{020BBDDA-AC5C-42EB-BCFB-059996A761C8}" type="sibTrans" cxnId="{2B0A05FB-F82C-4AAA-97B8-169FE632D714}">
      <dgm:prSet/>
      <dgm:spPr/>
      <dgm:t>
        <a:bodyPr/>
        <a:lstStyle/>
        <a:p>
          <a:endParaRPr lang="en-US"/>
        </a:p>
      </dgm:t>
    </dgm:pt>
    <dgm:pt modelId="{B21059EC-C0B9-41C3-B427-89D9D9787966}" type="pres">
      <dgm:prSet presAssocID="{4A629EA5-A3A8-4600-BA9C-9BB7F6298544}" presName="diagram" presStyleCnt="0">
        <dgm:presLayoutVars>
          <dgm:dir/>
          <dgm:resizeHandles val="exact"/>
        </dgm:presLayoutVars>
      </dgm:prSet>
      <dgm:spPr/>
    </dgm:pt>
    <dgm:pt modelId="{F63F405F-AE08-4DFE-9F25-59C67881B297}" type="pres">
      <dgm:prSet presAssocID="{545082EC-7E07-42B4-A9D6-6ECA131B0593}" presName="node" presStyleLbl="node1" presStyleIdx="0" presStyleCnt="5">
        <dgm:presLayoutVars>
          <dgm:bulletEnabled val="1"/>
        </dgm:presLayoutVars>
      </dgm:prSet>
      <dgm:spPr/>
    </dgm:pt>
    <dgm:pt modelId="{AF7C0BAC-A899-44C0-8D4E-964E254AF985}" type="pres">
      <dgm:prSet presAssocID="{7AF71B5A-63AC-40C7-9F0F-ECD59F61B2BD}" presName="sibTrans" presStyleCnt="0"/>
      <dgm:spPr/>
    </dgm:pt>
    <dgm:pt modelId="{51CC712B-ECCA-4A66-B8B4-E2ADCC81EBB5}" type="pres">
      <dgm:prSet presAssocID="{86EE39E8-CCAA-48F4-B618-3F6D9042DC07}" presName="node" presStyleLbl="node1" presStyleIdx="1" presStyleCnt="5">
        <dgm:presLayoutVars>
          <dgm:bulletEnabled val="1"/>
        </dgm:presLayoutVars>
      </dgm:prSet>
      <dgm:spPr/>
    </dgm:pt>
    <dgm:pt modelId="{E58E1210-4794-4539-A281-6CADD010540C}" type="pres">
      <dgm:prSet presAssocID="{F18B030B-FFA0-4BAD-B3EA-16F12A1C1B25}" presName="sibTrans" presStyleCnt="0"/>
      <dgm:spPr/>
    </dgm:pt>
    <dgm:pt modelId="{5509D7E5-C811-4616-BF76-F0FFAAE6D8D3}" type="pres">
      <dgm:prSet presAssocID="{788A2FDB-1C32-4854-A6F6-9426D2408EC2}" presName="node" presStyleLbl="node1" presStyleIdx="2" presStyleCnt="5">
        <dgm:presLayoutVars>
          <dgm:bulletEnabled val="1"/>
        </dgm:presLayoutVars>
      </dgm:prSet>
      <dgm:spPr/>
    </dgm:pt>
    <dgm:pt modelId="{7BC62A0E-DF82-4E30-A26F-7554FFEEA5C1}" type="pres">
      <dgm:prSet presAssocID="{2E902817-5FA5-4FE9-99DE-33AF2B4C58E6}" presName="sibTrans" presStyleCnt="0"/>
      <dgm:spPr/>
    </dgm:pt>
    <dgm:pt modelId="{C69F0D84-FF72-405E-944E-5618C6941DE3}" type="pres">
      <dgm:prSet presAssocID="{B177C793-C569-4A0A-B5CC-29EA30EAD937}" presName="node" presStyleLbl="node1" presStyleIdx="3" presStyleCnt="5">
        <dgm:presLayoutVars>
          <dgm:bulletEnabled val="1"/>
        </dgm:presLayoutVars>
      </dgm:prSet>
      <dgm:spPr/>
    </dgm:pt>
    <dgm:pt modelId="{4F42F1A1-E091-4272-B062-3799BA9BA5AE}" type="pres">
      <dgm:prSet presAssocID="{18E6ECB3-504E-4A71-AE1E-FD20E71A0DFA}" presName="sibTrans" presStyleCnt="0"/>
      <dgm:spPr/>
    </dgm:pt>
    <dgm:pt modelId="{67964F4A-ADAF-4F74-98C8-A60CB05EA68B}" type="pres">
      <dgm:prSet presAssocID="{86FC5240-659C-4ACD-95F5-5CC478327B8F}" presName="node" presStyleLbl="node1" presStyleIdx="4" presStyleCnt="5">
        <dgm:presLayoutVars>
          <dgm:bulletEnabled val="1"/>
        </dgm:presLayoutVars>
      </dgm:prSet>
      <dgm:spPr/>
    </dgm:pt>
  </dgm:ptLst>
  <dgm:cxnLst>
    <dgm:cxn modelId="{6637D414-A793-4045-B8FF-1AC6B883471C}" type="presOf" srcId="{86EE39E8-CCAA-48F4-B618-3F6D9042DC07}" destId="{51CC712B-ECCA-4A66-B8B4-E2ADCC81EBB5}" srcOrd="0" destOrd="0" presId="urn:microsoft.com/office/officeart/2005/8/layout/default"/>
    <dgm:cxn modelId="{43698F1E-F741-41F1-A8E1-826FA3B688FF}" srcId="{4A629EA5-A3A8-4600-BA9C-9BB7F6298544}" destId="{545082EC-7E07-42B4-A9D6-6ECA131B0593}" srcOrd="0" destOrd="0" parTransId="{6705C218-5073-4173-AE6D-C21DDE7D7811}" sibTransId="{7AF71B5A-63AC-40C7-9F0F-ECD59F61B2BD}"/>
    <dgm:cxn modelId="{6E0D2327-5179-4F14-B350-19FCE9A2A4E3}" type="presOf" srcId="{788A2FDB-1C32-4854-A6F6-9426D2408EC2}" destId="{5509D7E5-C811-4616-BF76-F0FFAAE6D8D3}" srcOrd="0" destOrd="0" presId="urn:microsoft.com/office/officeart/2005/8/layout/default"/>
    <dgm:cxn modelId="{545EC863-BE5C-4824-876F-BAF1E377A1C9}" srcId="{4A629EA5-A3A8-4600-BA9C-9BB7F6298544}" destId="{B177C793-C569-4A0A-B5CC-29EA30EAD937}" srcOrd="3" destOrd="0" parTransId="{5D3C8320-2F23-4040-8D7A-68C8D0FDA241}" sibTransId="{18E6ECB3-504E-4A71-AE1E-FD20E71A0DFA}"/>
    <dgm:cxn modelId="{3F47524C-5075-439B-9476-D529CFFCC212}" srcId="{4A629EA5-A3A8-4600-BA9C-9BB7F6298544}" destId="{86EE39E8-CCAA-48F4-B618-3F6D9042DC07}" srcOrd="1" destOrd="0" parTransId="{04999914-7354-4EBE-9B04-E74F57B3D969}" sibTransId="{F18B030B-FFA0-4BAD-B3EA-16F12A1C1B25}"/>
    <dgm:cxn modelId="{7F85E27A-069B-4692-8160-D3DBC2EFE8F7}" type="presOf" srcId="{4A629EA5-A3A8-4600-BA9C-9BB7F6298544}" destId="{B21059EC-C0B9-41C3-B427-89D9D9787966}" srcOrd="0" destOrd="0" presId="urn:microsoft.com/office/officeart/2005/8/layout/default"/>
    <dgm:cxn modelId="{B4C2DB7C-3394-4AE1-A9A4-124F1C0DD0A4}" srcId="{4A629EA5-A3A8-4600-BA9C-9BB7F6298544}" destId="{788A2FDB-1C32-4854-A6F6-9426D2408EC2}" srcOrd="2" destOrd="0" parTransId="{D12BE401-50D7-4B9E-8CB5-A85AA2BFF6AB}" sibTransId="{2E902817-5FA5-4FE9-99DE-33AF2B4C58E6}"/>
    <dgm:cxn modelId="{1042598F-3584-4028-B03E-E74B0D3B7A7C}" type="presOf" srcId="{545082EC-7E07-42B4-A9D6-6ECA131B0593}" destId="{F63F405F-AE08-4DFE-9F25-59C67881B297}" srcOrd="0" destOrd="0" presId="urn:microsoft.com/office/officeart/2005/8/layout/default"/>
    <dgm:cxn modelId="{FE9405A6-C8D2-445C-AF16-5D5716AB2A66}" type="presOf" srcId="{B177C793-C569-4A0A-B5CC-29EA30EAD937}" destId="{C69F0D84-FF72-405E-944E-5618C6941DE3}" srcOrd="0" destOrd="0" presId="urn:microsoft.com/office/officeart/2005/8/layout/default"/>
    <dgm:cxn modelId="{1C727DE8-8934-4822-B071-EAA390250715}" type="presOf" srcId="{86FC5240-659C-4ACD-95F5-5CC478327B8F}" destId="{67964F4A-ADAF-4F74-98C8-A60CB05EA68B}" srcOrd="0" destOrd="0" presId="urn:microsoft.com/office/officeart/2005/8/layout/default"/>
    <dgm:cxn modelId="{2B0A05FB-F82C-4AAA-97B8-169FE632D714}" srcId="{4A629EA5-A3A8-4600-BA9C-9BB7F6298544}" destId="{86FC5240-659C-4ACD-95F5-5CC478327B8F}" srcOrd="4" destOrd="0" parTransId="{103F3981-BAAE-48B2-9987-6E341D00E4E0}" sibTransId="{020BBDDA-AC5C-42EB-BCFB-059996A761C8}"/>
    <dgm:cxn modelId="{40FEBD1E-7118-45B5-8DB9-F9B116252DF8}" type="presParOf" srcId="{B21059EC-C0B9-41C3-B427-89D9D9787966}" destId="{F63F405F-AE08-4DFE-9F25-59C67881B297}" srcOrd="0" destOrd="0" presId="urn:microsoft.com/office/officeart/2005/8/layout/default"/>
    <dgm:cxn modelId="{4B061615-0855-465D-A7FC-186A9F2233DA}" type="presParOf" srcId="{B21059EC-C0B9-41C3-B427-89D9D9787966}" destId="{AF7C0BAC-A899-44C0-8D4E-964E254AF985}" srcOrd="1" destOrd="0" presId="urn:microsoft.com/office/officeart/2005/8/layout/default"/>
    <dgm:cxn modelId="{CD457775-C8B5-4DDD-A9C7-9FF05B1983C7}" type="presParOf" srcId="{B21059EC-C0B9-41C3-B427-89D9D9787966}" destId="{51CC712B-ECCA-4A66-B8B4-E2ADCC81EBB5}" srcOrd="2" destOrd="0" presId="urn:microsoft.com/office/officeart/2005/8/layout/default"/>
    <dgm:cxn modelId="{7DAF2215-70D6-4340-B0A6-FFE655E5D792}" type="presParOf" srcId="{B21059EC-C0B9-41C3-B427-89D9D9787966}" destId="{E58E1210-4794-4539-A281-6CADD010540C}" srcOrd="3" destOrd="0" presId="urn:microsoft.com/office/officeart/2005/8/layout/default"/>
    <dgm:cxn modelId="{CFDD9C5C-4B1B-48EE-A25D-C72E4AA62C81}" type="presParOf" srcId="{B21059EC-C0B9-41C3-B427-89D9D9787966}" destId="{5509D7E5-C811-4616-BF76-F0FFAAE6D8D3}" srcOrd="4" destOrd="0" presId="urn:microsoft.com/office/officeart/2005/8/layout/default"/>
    <dgm:cxn modelId="{E2372CBC-57D2-4F28-8149-46627777EF42}" type="presParOf" srcId="{B21059EC-C0B9-41C3-B427-89D9D9787966}" destId="{7BC62A0E-DF82-4E30-A26F-7554FFEEA5C1}" srcOrd="5" destOrd="0" presId="urn:microsoft.com/office/officeart/2005/8/layout/default"/>
    <dgm:cxn modelId="{19665284-3C09-48BB-9608-AEF1E7C8E5D1}" type="presParOf" srcId="{B21059EC-C0B9-41C3-B427-89D9D9787966}" destId="{C69F0D84-FF72-405E-944E-5618C6941DE3}" srcOrd="6" destOrd="0" presId="urn:microsoft.com/office/officeart/2005/8/layout/default"/>
    <dgm:cxn modelId="{CDC6A3C7-9A64-4AB7-A083-23C2CEB2F22D}" type="presParOf" srcId="{B21059EC-C0B9-41C3-B427-89D9D9787966}" destId="{4F42F1A1-E091-4272-B062-3799BA9BA5AE}" srcOrd="7" destOrd="0" presId="urn:microsoft.com/office/officeart/2005/8/layout/default"/>
    <dgm:cxn modelId="{6A015AED-FAF4-4FFD-B0AF-EC73815B7193}" type="presParOf" srcId="{B21059EC-C0B9-41C3-B427-89D9D9787966}" destId="{67964F4A-ADAF-4F74-98C8-A60CB05EA68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AF36AF-0101-4272-9E04-B818C642263B}">
      <dsp:nvSpPr>
        <dsp:cNvPr id="0" name=""/>
        <dsp:cNvSpPr/>
      </dsp:nvSpPr>
      <dsp:spPr>
        <a:xfrm>
          <a:off x="0" y="0"/>
          <a:ext cx="6156960" cy="140398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de-DE" sz="1900" kern="1200" dirty="0"/>
            <a:t>Bildet einen Rahmen und bietet einen Handlungsleitfaden und Sicherheit für Demokratiebildung im Unterricht. Nicht nur in Geschichte</a:t>
          </a:r>
          <a:endParaRPr lang="en-US" sz="1900" kern="1200" dirty="0"/>
        </a:p>
      </dsp:txBody>
      <dsp:txXfrm>
        <a:off x="41121" y="41121"/>
        <a:ext cx="4523314" cy="1321743"/>
      </dsp:txXfrm>
    </dsp:sp>
    <dsp:sp modelId="{34CE2AA5-8C6D-40E4-955B-3A27D782C999}">
      <dsp:nvSpPr>
        <dsp:cNvPr id="0" name=""/>
        <dsp:cNvSpPr/>
      </dsp:nvSpPr>
      <dsp:spPr>
        <a:xfrm>
          <a:off x="515645" y="1659255"/>
          <a:ext cx="6156960" cy="140398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de-DE" sz="1900" b="1" i="0" kern="1200"/>
            <a:t>I. Überwältigungsverbot.</a:t>
          </a:r>
          <a:endParaRPr lang="en-US" sz="1900" kern="1200"/>
        </a:p>
      </dsp:txBody>
      <dsp:txXfrm>
        <a:off x="556766" y="1700376"/>
        <a:ext cx="4646482" cy="1321743"/>
      </dsp:txXfrm>
    </dsp:sp>
    <dsp:sp modelId="{C63767F2-677D-45BE-BCAE-7DAEDAF342E6}">
      <dsp:nvSpPr>
        <dsp:cNvPr id="0" name=""/>
        <dsp:cNvSpPr/>
      </dsp:nvSpPr>
      <dsp:spPr>
        <a:xfrm>
          <a:off x="1023594" y="3318510"/>
          <a:ext cx="6156960" cy="140398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de-DE" sz="1900" b="1" i="0" kern="1200"/>
            <a:t>2. Was in Wissenschaft und Politik kontrovers ist, muss auch im Unterricht kontrovers erscheinen.</a:t>
          </a:r>
          <a:endParaRPr lang="en-US" sz="1900" kern="1200"/>
        </a:p>
      </dsp:txBody>
      <dsp:txXfrm>
        <a:off x="1064715" y="3359631"/>
        <a:ext cx="4654178" cy="1321743"/>
      </dsp:txXfrm>
    </dsp:sp>
    <dsp:sp modelId="{F5235C22-1C8B-48D6-818C-1DF6EA49CE4F}">
      <dsp:nvSpPr>
        <dsp:cNvPr id="0" name=""/>
        <dsp:cNvSpPr/>
      </dsp:nvSpPr>
      <dsp:spPr>
        <a:xfrm>
          <a:off x="1539239" y="4977765"/>
          <a:ext cx="6156960" cy="140398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de-DE" sz="1900" b="1" i="0" kern="1200"/>
            <a:t>3. Der Schüler muss in die Lage versetzt werden, eine politische Situation und seine eigene Interessenlage zu analysieren,</a:t>
          </a:r>
          <a:endParaRPr lang="en-US" sz="1900" kern="1200"/>
        </a:p>
      </dsp:txBody>
      <dsp:txXfrm>
        <a:off x="1580360" y="5018886"/>
        <a:ext cx="4646482" cy="1321743"/>
      </dsp:txXfrm>
    </dsp:sp>
    <dsp:sp modelId="{2EEACB52-AE30-438D-97A2-EFF2C0748B2B}">
      <dsp:nvSpPr>
        <dsp:cNvPr id="0" name=""/>
        <dsp:cNvSpPr/>
      </dsp:nvSpPr>
      <dsp:spPr>
        <a:xfrm>
          <a:off x="5244369" y="1075324"/>
          <a:ext cx="912590" cy="912590"/>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449702" y="1075324"/>
        <a:ext cx="501924" cy="686724"/>
      </dsp:txXfrm>
    </dsp:sp>
    <dsp:sp modelId="{997F3E83-EB6C-4F41-B78C-80AFAEAEF8C7}">
      <dsp:nvSpPr>
        <dsp:cNvPr id="0" name=""/>
        <dsp:cNvSpPr/>
      </dsp:nvSpPr>
      <dsp:spPr>
        <a:xfrm>
          <a:off x="5760015" y="2734579"/>
          <a:ext cx="912590" cy="912590"/>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965348" y="2734579"/>
        <a:ext cx="501924" cy="686724"/>
      </dsp:txXfrm>
    </dsp:sp>
    <dsp:sp modelId="{85138374-88B8-48C1-88E6-477F783B2EA0}">
      <dsp:nvSpPr>
        <dsp:cNvPr id="0" name=""/>
        <dsp:cNvSpPr/>
      </dsp:nvSpPr>
      <dsp:spPr>
        <a:xfrm>
          <a:off x="6267964" y="4393834"/>
          <a:ext cx="912590" cy="912590"/>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473297" y="4393834"/>
        <a:ext cx="501924" cy="6867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3F405F-AE08-4DFE-9F25-59C67881B297}">
      <dsp:nvSpPr>
        <dsp:cNvPr id="0" name=""/>
        <dsp:cNvSpPr/>
      </dsp:nvSpPr>
      <dsp:spPr>
        <a:xfrm>
          <a:off x="298608" y="3009"/>
          <a:ext cx="2956619" cy="17739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de-DE" sz="1900" kern="1200"/>
            <a:t>Wiederkehrende Angebote für Schüler:innen eingebettet in Fachkurrikula (externe Partner)</a:t>
          </a:r>
          <a:endParaRPr lang="en-US" sz="1900" kern="1200"/>
        </a:p>
      </dsp:txBody>
      <dsp:txXfrm>
        <a:off x="298608" y="3009"/>
        <a:ext cx="2956619" cy="1773971"/>
      </dsp:txXfrm>
    </dsp:sp>
    <dsp:sp modelId="{51CC712B-ECCA-4A66-B8B4-E2ADCC81EBB5}">
      <dsp:nvSpPr>
        <dsp:cNvPr id="0" name=""/>
        <dsp:cNvSpPr/>
      </dsp:nvSpPr>
      <dsp:spPr>
        <a:xfrm>
          <a:off x="3550890" y="3009"/>
          <a:ext cx="2956619" cy="17739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de-DE" sz="1900" kern="1200"/>
            <a:t>Regelmäßige anlassbezogene Angebote für versch. Zielgruppen</a:t>
          </a:r>
          <a:endParaRPr lang="en-US" sz="1900" kern="1200"/>
        </a:p>
      </dsp:txBody>
      <dsp:txXfrm>
        <a:off x="3550890" y="3009"/>
        <a:ext cx="2956619" cy="1773971"/>
      </dsp:txXfrm>
    </dsp:sp>
    <dsp:sp modelId="{5509D7E5-C811-4616-BF76-F0FFAAE6D8D3}">
      <dsp:nvSpPr>
        <dsp:cNvPr id="0" name=""/>
        <dsp:cNvSpPr/>
      </dsp:nvSpPr>
      <dsp:spPr>
        <a:xfrm>
          <a:off x="6803171" y="3009"/>
          <a:ext cx="2956619" cy="17739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de-DE" sz="1900" kern="1200"/>
            <a:t>Zusammenarbeit mit den Schüler:innen (Awareness-Training erster Versuch am 19.3.)</a:t>
          </a:r>
          <a:endParaRPr lang="en-US" sz="1900" kern="1200"/>
        </a:p>
      </dsp:txBody>
      <dsp:txXfrm>
        <a:off x="6803171" y="3009"/>
        <a:ext cx="2956619" cy="1773971"/>
      </dsp:txXfrm>
    </dsp:sp>
    <dsp:sp modelId="{C69F0D84-FF72-405E-944E-5618C6941DE3}">
      <dsp:nvSpPr>
        <dsp:cNvPr id="0" name=""/>
        <dsp:cNvSpPr/>
      </dsp:nvSpPr>
      <dsp:spPr>
        <a:xfrm>
          <a:off x="1924749" y="2072642"/>
          <a:ext cx="2956619" cy="17739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de-DE" sz="1900" kern="1200"/>
            <a:t>Pausen „Gemeinsam für Vielfalt“</a:t>
          </a:r>
          <a:endParaRPr lang="en-US" sz="1900" kern="1200"/>
        </a:p>
      </dsp:txBody>
      <dsp:txXfrm>
        <a:off x="1924749" y="2072642"/>
        <a:ext cx="2956619" cy="1773971"/>
      </dsp:txXfrm>
    </dsp:sp>
    <dsp:sp modelId="{67964F4A-ADAF-4F74-98C8-A60CB05EA68B}">
      <dsp:nvSpPr>
        <dsp:cNvPr id="0" name=""/>
        <dsp:cNvSpPr/>
      </dsp:nvSpPr>
      <dsp:spPr>
        <a:xfrm>
          <a:off x="5177030" y="2072642"/>
          <a:ext cx="2956619" cy="17739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de-DE" sz="1900" kern="1200" dirty="0"/>
            <a:t>Entwickeln von Ideen und Konzepten gemeinsam mit Euch und anderen Netzwerkpartnern!!!!</a:t>
          </a:r>
          <a:endParaRPr lang="en-US" sz="1900" kern="1200" dirty="0"/>
        </a:p>
      </dsp:txBody>
      <dsp:txXfrm>
        <a:off x="5177030" y="2072642"/>
        <a:ext cx="2956619" cy="177397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umsplatzhalt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56DADB92-5A40-4548-A046-8AEB98C0DD04}" type="datetime1">
              <a:rPr lang="de-DE" smtClean="0"/>
              <a:t>16.03.2025</a:t>
            </a:fld>
            <a:endParaRPr lang="en-US"/>
          </a:p>
        </p:txBody>
      </p:sp>
      <p:sp>
        <p:nvSpPr>
          <p:cNvPr id="4" name="Fußzeilenplatzhalt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Foliennummernplatzhalt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7ACF5E7-ACB0-497B-A8C6-F2E617B4631D}" type="slidenum">
              <a:rPr lang="en-US" smtClean="0"/>
              <a:t>‹Nr.›</a:t>
            </a:fld>
            <a:endParaRPr lang="en-US"/>
          </a:p>
        </p:txBody>
      </p:sp>
    </p:spTree>
    <p:extLst>
      <p:ext uri="{BB962C8B-B14F-4D97-AF65-F5344CB8AC3E}">
        <p14:creationId xmlns:p14="http://schemas.microsoft.com/office/powerpoint/2010/main" val="193853396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EF940F88-494A-4E01-94D4-AE1E94A94A13}" type="datetime1">
              <a:rPr lang="de-DE" smtClean="0"/>
              <a:t>16.03.2025</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de"/>
              <a:t>Textmasterformate durch Klicken bearbeiten</a:t>
            </a:r>
            <a:endParaRPr lang="en-US"/>
          </a:p>
          <a:p>
            <a:pPr lvl="1" rtl="0"/>
            <a:r>
              <a:rPr lang="de"/>
              <a:t>Zweite Ebene</a:t>
            </a:r>
          </a:p>
          <a:p>
            <a:pPr lvl="2" rtl="0"/>
            <a:r>
              <a:rPr lang="de"/>
              <a:t>Dritte Ebene</a:t>
            </a:r>
          </a:p>
          <a:p>
            <a:pPr lvl="3" rtl="0"/>
            <a:r>
              <a:rPr lang="de"/>
              <a:t>Vierte Ebene</a:t>
            </a:r>
          </a:p>
          <a:p>
            <a:pPr lvl="4" rtl="0"/>
            <a:r>
              <a:rPr lang="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A705E3-E620-489D-9973-6221209A4B3B}" type="slidenum">
              <a:rPr lang="en-US" smtClean="0"/>
              <a:t>‹Nr.›</a:t>
            </a:fld>
            <a:endParaRPr lang="en-US"/>
          </a:p>
        </p:txBody>
      </p:sp>
    </p:spTree>
    <p:extLst>
      <p:ext uri="{BB962C8B-B14F-4D97-AF65-F5344CB8AC3E}">
        <p14:creationId xmlns:p14="http://schemas.microsoft.com/office/powerpoint/2010/main" val="38895818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10" name="Rechteck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hteck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hteck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uppieren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Gerader Verbinde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Gerader Verbinde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Gerader Verbinde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el 1"/>
          <p:cNvSpPr>
            <a:spLocks noGrp="1"/>
          </p:cNvSpPr>
          <p:nvPr>
            <p:ph type="ctrTitle"/>
          </p:nvPr>
        </p:nvSpPr>
        <p:spPr>
          <a:xfrm>
            <a:off x="1629103" y="2244830"/>
            <a:ext cx="8933796" cy="2437232"/>
          </a:xfrm>
        </p:spPr>
        <p:txBody>
          <a:bodyPr tIns="45720" bIns="45720" rtlCol="0" anchor="ctr">
            <a:noAutofit/>
          </a:bodyPr>
          <a:lstStyle>
            <a:lvl1pPr algn="ctr">
              <a:lnSpc>
                <a:spcPct val="83000"/>
              </a:lnSpc>
              <a:defRPr lang="en-US" sz="6000" b="0" kern="1200" cap="all" spc="-100" baseline="0" dirty="0">
                <a:solidFill>
                  <a:schemeClr val="tx1">
                    <a:lumMod val="85000"/>
                    <a:lumOff val="15000"/>
                  </a:schemeClr>
                </a:solidFill>
                <a:effectLst/>
                <a:latin typeface="+mj-lt"/>
                <a:ea typeface="+mn-ea"/>
                <a:cs typeface="+mn-cs"/>
              </a:defRPr>
            </a:lvl1pPr>
          </a:lstStyle>
          <a:p>
            <a:pPr rtl="0"/>
            <a:r>
              <a:rPr lang="de-DE"/>
              <a:t>Mastertitelformat bearbeiten</a:t>
            </a:r>
            <a:endParaRPr lang="en-US"/>
          </a:p>
        </p:txBody>
      </p:sp>
      <p:sp>
        <p:nvSpPr>
          <p:cNvPr id="3" name="Untertitel 2"/>
          <p:cNvSpPr>
            <a:spLocks noGrp="1"/>
          </p:cNvSpPr>
          <p:nvPr>
            <p:ph type="subTitle" idx="1"/>
          </p:nvPr>
        </p:nvSpPr>
        <p:spPr>
          <a:xfrm>
            <a:off x="1629101" y="4682062"/>
            <a:ext cx="8936846" cy="457201"/>
          </a:xfrm>
        </p:spPr>
        <p:txBody>
          <a:bodyPr rtlCol="0">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de-DE"/>
              <a:t>Master-Untertitelformat bearbeiten</a:t>
            </a:r>
            <a:endParaRPr lang="en-US"/>
          </a:p>
        </p:txBody>
      </p:sp>
      <p:sp>
        <p:nvSpPr>
          <p:cNvPr id="20" name="Datumsplatzhalter 19"/>
          <p:cNvSpPr>
            <a:spLocks noGrp="1"/>
          </p:cNvSpPr>
          <p:nvPr>
            <p:ph type="dt" sz="half" idx="10"/>
          </p:nvPr>
        </p:nvSpPr>
        <p:spPr>
          <a:xfrm>
            <a:off x="5318760" y="1341256"/>
            <a:ext cx="1554480" cy="485546"/>
          </a:xfrm>
        </p:spPr>
        <p:txBody>
          <a:bodyPr rtlCol="0"/>
          <a:lstStyle>
            <a:lvl1pPr algn="ctr">
              <a:defRPr sz="1300" spc="0" baseline="0">
                <a:solidFill>
                  <a:srgbClr val="FFFFFF"/>
                </a:solidFill>
                <a:latin typeface="+mn-lt"/>
              </a:defRPr>
            </a:lvl1pPr>
          </a:lstStyle>
          <a:p>
            <a:pPr rtl="0"/>
            <a:fld id="{A300BC7A-40BD-4995-A1E1-D110562E1CAF}" type="datetime1">
              <a:rPr lang="de-DE" smtClean="0"/>
              <a:t>16.03.2025</a:t>
            </a:fld>
            <a:endParaRPr lang="en-US"/>
          </a:p>
        </p:txBody>
      </p:sp>
      <p:sp>
        <p:nvSpPr>
          <p:cNvPr id="21" name="Fußzeilenplatzhalter 20"/>
          <p:cNvSpPr>
            <a:spLocks noGrp="1"/>
          </p:cNvSpPr>
          <p:nvPr>
            <p:ph type="ftr" sz="quarter" idx="11"/>
          </p:nvPr>
        </p:nvSpPr>
        <p:spPr>
          <a:xfrm>
            <a:off x="1629100" y="5177408"/>
            <a:ext cx="5730295" cy="228600"/>
          </a:xfrm>
        </p:spPr>
        <p:txBody>
          <a:bodyPr rtlCol="0"/>
          <a:lstStyle>
            <a:lvl1pPr algn="l">
              <a:defRPr>
                <a:solidFill>
                  <a:schemeClr val="tx1">
                    <a:lumMod val="85000"/>
                    <a:lumOff val="15000"/>
                  </a:schemeClr>
                </a:solidFill>
              </a:defRPr>
            </a:lvl1pPr>
          </a:lstStyle>
          <a:p>
            <a:pPr rtl="0"/>
            <a:endParaRPr lang="en-US"/>
          </a:p>
        </p:txBody>
      </p:sp>
      <p:sp>
        <p:nvSpPr>
          <p:cNvPr id="22" name="Foliennummernplatzhalter 21"/>
          <p:cNvSpPr>
            <a:spLocks noGrp="1"/>
          </p:cNvSpPr>
          <p:nvPr>
            <p:ph type="sldNum" sz="quarter" idx="12"/>
          </p:nvPr>
        </p:nvSpPr>
        <p:spPr>
          <a:xfrm>
            <a:off x="8606920" y="5177408"/>
            <a:ext cx="1955980" cy="228600"/>
          </a:xfrm>
        </p:spPr>
        <p:txBody>
          <a:bodyPr rtlCol="0"/>
          <a:lstStyle>
            <a:lvl1pPr>
              <a:defRPr>
                <a:solidFill>
                  <a:schemeClr val="tx1">
                    <a:lumMod val="85000"/>
                    <a:lumOff val="15000"/>
                  </a:schemeClr>
                </a:solidFill>
              </a:defRPr>
            </a:lvl1pPr>
          </a:lstStyle>
          <a:p>
            <a:pPr rtl="0"/>
            <a:fld id="{34B7E4EF-A1BD-40F4-AB7B-04F084DD991D}" type="slidenum">
              <a:rPr lang="en-US" smtClean="0"/>
              <a:t>‹Nr.›</a:t>
            </a:fld>
            <a:endParaRPr lang="en-US"/>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rtlCol="0"/>
          <a:lstStyle/>
          <a:p>
            <a:pPr rtl="0"/>
            <a:r>
              <a:rPr lang="de-DE"/>
              <a:t>Mastertitelformat bearbeiten</a:t>
            </a:r>
            <a:endParaRPr lang="en-US"/>
          </a:p>
        </p:txBody>
      </p:sp>
      <p:sp>
        <p:nvSpPr>
          <p:cNvPr id="3" name="Inhaltsplatzhalter 2"/>
          <p:cNvSpPr>
            <a:spLocks noGrp="1"/>
          </p:cNvSpPr>
          <p:nvPr>
            <p:ph idx="1"/>
          </p:nvPr>
        </p:nvSpPr>
        <p:spPr/>
        <p:txBody>
          <a:bodyPr rtlCol="0"/>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en-US"/>
          </a:p>
        </p:txBody>
      </p:sp>
      <p:sp>
        <p:nvSpPr>
          <p:cNvPr id="4" name="Datumsplatzhalter 3"/>
          <p:cNvSpPr>
            <a:spLocks noGrp="1"/>
          </p:cNvSpPr>
          <p:nvPr>
            <p:ph type="dt" sz="half" idx="10"/>
          </p:nvPr>
        </p:nvSpPr>
        <p:spPr/>
        <p:txBody>
          <a:bodyPr rtlCol="0"/>
          <a:lstStyle/>
          <a:p>
            <a:pPr rtl="0"/>
            <a:fld id="{FB7C0C16-5521-4517-AFDE-676F786A1296}" type="datetime1">
              <a:rPr lang="de-DE" smtClean="0"/>
              <a:t>16.03.2025</a:t>
            </a:fld>
            <a:endParaRPr lang="en-US"/>
          </a:p>
        </p:txBody>
      </p:sp>
      <p:sp>
        <p:nvSpPr>
          <p:cNvPr id="5" name="Fußzeilenplatzhalter 4"/>
          <p:cNvSpPr>
            <a:spLocks noGrp="1"/>
          </p:cNvSpPr>
          <p:nvPr>
            <p:ph type="ftr" sz="quarter" idx="11"/>
          </p:nvPr>
        </p:nvSpPr>
        <p:spPr/>
        <p:txBody>
          <a:bodyPr rtlCol="0"/>
          <a:lstStyle/>
          <a:p>
            <a:pPr rtl="0"/>
            <a:endParaRPr lang="en-US"/>
          </a:p>
        </p:txBody>
      </p:sp>
      <p:sp>
        <p:nvSpPr>
          <p:cNvPr id="6" name="Foliennummernplatzhalter 5"/>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spTree>
      <p:nvGrpSpPr>
        <p:cNvPr id="1" name=""/>
        <p:cNvGrpSpPr/>
        <p:nvPr/>
      </p:nvGrpSpPr>
      <p:grpSpPr>
        <a:xfrm>
          <a:off x="0" y="0"/>
          <a:ext cx="0" cy="0"/>
          <a:chOff x="0" y="0"/>
          <a:chExt cx="0" cy="0"/>
        </a:xfrm>
      </p:grpSpPr>
      <p:sp>
        <p:nvSpPr>
          <p:cNvPr id="15" name="Rechteck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23" name="Rechteck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hteck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hteck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el 1"/>
          <p:cNvSpPr>
            <a:spLocks noGrp="1"/>
          </p:cNvSpPr>
          <p:nvPr>
            <p:ph type="title"/>
          </p:nvPr>
        </p:nvSpPr>
        <p:spPr>
          <a:xfrm>
            <a:off x="1629156" y="2275165"/>
            <a:ext cx="8933688" cy="2406895"/>
          </a:xfrm>
        </p:spPr>
        <p:txBody>
          <a:bodyPr rtlCol="0" anchor="ctr">
            <a:normAutofit/>
          </a:bodyPr>
          <a:lstStyle>
            <a:lvl1pPr algn="ctr">
              <a:lnSpc>
                <a:spcPct val="83000"/>
              </a:lnSpc>
              <a:defRPr lang="en-US" sz="6000" kern="1200" cap="all" spc="-100" baseline="0" dirty="0">
                <a:solidFill>
                  <a:schemeClr val="tx1">
                    <a:lumMod val="85000"/>
                    <a:lumOff val="15000"/>
                  </a:schemeClr>
                </a:solidFill>
                <a:effectLst/>
                <a:latin typeface="+mj-lt"/>
                <a:ea typeface="+mn-ea"/>
                <a:cs typeface="+mn-cs"/>
              </a:defRPr>
            </a:lvl1pPr>
          </a:lstStyle>
          <a:p>
            <a:pPr rtl="0"/>
            <a:r>
              <a:rPr lang="de-DE"/>
              <a:t>Mastertitelformat bearbeiten</a:t>
            </a:r>
            <a:endParaRPr lang="en-US"/>
          </a:p>
        </p:txBody>
      </p:sp>
      <p:grpSp>
        <p:nvGrpSpPr>
          <p:cNvPr id="16" name="Gruppieren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Gerader Verbinde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Gerader Verbinde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platzhalter 2"/>
          <p:cNvSpPr>
            <a:spLocks noGrp="1"/>
          </p:cNvSpPr>
          <p:nvPr>
            <p:ph type="body" idx="1"/>
          </p:nvPr>
        </p:nvSpPr>
        <p:spPr>
          <a:xfrm>
            <a:off x="1629156" y="4682062"/>
            <a:ext cx="8939784" cy="457200"/>
          </a:xfrm>
        </p:spPr>
        <p:txBody>
          <a:bodyPr rtlCol="0"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de-DE"/>
              <a:t>Mastertextformat bearbeiten</a:t>
            </a:r>
          </a:p>
        </p:txBody>
      </p:sp>
      <p:sp>
        <p:nvSpPr>
          <p:cNvPr id="4" name="Datumsplatzhalter 3"/>
          <p:cNvSpPr>
            <a:spLocks noGrp="1"/>
          </p:cNvSpPr>
          <p:nvPr>
            <p:ph type="dt" sz="half" idx="10"/>
          </p:nvPr>
        </p:nvSpPr>
        <p:spPr>
          <a:xfrm>
            <a:off x="5318760" y="1344502"/>
            <a:ext cx="1554480" cy="498781"/>
          </a:xfrm>
        </p:spPr>
        <p:txBody>
          <a:bodyPr rtlCol="0"/>
          <a:lstStyle>
            <a:lvl1pPr algn="ctr">
              <a:defRPr lang="en-US" sz="1300" kern="1200" spc="0" baseline="0">
                <a:solidFill>
                  <a:srgbClr val="FFFFFF"/>
                </a:solidFill>
                <a:latin typeface="+mn-lt"/>
                <a:ea typeface="+mn-ea"/>
                <a:cs typeface="+mn-cs"/>
              </a:defRPr>
            </a:lvl1pPr>
          </a:lstStyle>
          <a:p>
            <a:pPr rtl="0"/>
            <a:fld id="{D2E29C69-043E-4C13-9AB0-9F83C784042E}" type="datetime1">
              <a:rPr lang="de-DE" smtClean="0"/>
              <a:t>16.03.2025</a:t>
            </a:fld>
            <a:endParaRPr lang="en-US"/>
          </a:p>
        </p:txBody>
      </p:sp>
      <p:sp>
        <p:nvSpPr>
          <p:cNvPr id="5" name="Fußzeilenplatzhalter 4"/>
          <p:cNvSpPr>
            <a:spLocks noGrp="1"/>
          </p:cNvSpPr>
          <p:nvPr>
            <p:ph type="ftr" sz="quarter" idx="11"/>
          </p:nvPr>
        </p:nvSpPr>
        <p:spPr>
          <a:xfrm>
            <a:off x="1629157" y="5177408"/>
            <a:ext cx="5660134" cy="228600"/>
          </a:xfrm>
        </p:spPr>
        <p:txBody>
          <a:bodyPr rtlCol="0"/>
          <a:lstStyle>
            <a:lvl1pPr algn="l">
              <a:defRPr>
                <a:solidFill>
                  <a:schemeClr val="tx1">
                    <a:lumMod val="85000"/>
                    <a:lumOff val="15000"/>
                  </a:schemeClr>
                </a:solidFill>
              </a:defRPr>
            </a:lvl1pPr>
          </a:lstStyle>
          <a:p>
            <a:pPr rtl="0"/>
            <a:endParaRPr lang="en-US"/>
          </a:p>
        </p:txBody>
      </p:sp>
      <p:sp>
        <p:nvSpPr>
          <p:cNvPr id="6" name="Foliennummernplatzhalter 5"/>
          <p:cNvSpPr>
            <a:spLocks noGrp="1"/>
          </p:cNvSpPr>
          <p:nvPr>
            <p:ph type="sldNum" sz="quarter" idx="12"/>
          </p:nvPr>
        </p:nvSpPr>
        <p:spPr>
          <a:xfrm>
            <a:off x="8604504" y="5177408"/>
            <a:ext cx="1958339" cy="228600"/>
          </a:xfrm>
        </p:spPr>
        <p:txBody>
          <a:bodyPr rtlCol="0"/>
          <a:lstStyle>
            <a:lvl1pPr>
              <a:defRPr>
                <a:solidFill>
                  <a:schemeClr val="tx1">
                    <a:lumMod val="85000"/>
                    <a:lumOff val="15000"/>
                  </a:schemeClr>
                </a:solidFill>
              </a:defRPr>
            </a:lvl1pPr>
          </a:lstStyle>
          <a:p>
            <a:pPr rtl="0"/>
            <a:fld id="{34B7E4EF-A1BD-40F4-AB7B-04F084DD991D}" type="slidenum">
              <a:rPr lang="en-US" smtClean="0"/>
              <a:t>‹Nr.›</a:t>
            </a:fld>
            <a:endParaRPr lang="en-US"/>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8" name="Titel 7"/>
          <p:cNvSpPr>
            <a:spLocks noGrp="1"/>
          </p:cNvSpPr>
          <p:nvPr>
            <p:ph type="title"/>
          </p:nvPr>
        </p:nvSpPr>
        <p:spPr/>
        <p:txBody>
          <a:bodyPr rtlCol="0"/>
          <a:lstStyle/>
          <a:p>
            <a:pPr rtl="0"/>
            <a:r>
              <a:rPr lang="de-DE"/>
              <a:t>Mastertitelformat bearbeiten</a:t>
            </a:r>
            <a:endParaRPr lang="en-US"/>
          </a:p>
        </p:txBody>
      </p:sp>
      <p:sp>
        <p:nvSpPr>
          <p:cNvPr id="3" name="Inhaltsplatzhalter 2"/>
          <p:cNvSpPr>
            <a:spLocks noGrp="1"/>
          </p:cNvSpPr>
          <p:nvPr>
            <p:ph sz="half" idx="1"/>
          </p:nvPr>
        </p:nvSpPr>
        <p:spPr>
          <a:xfrm>
            <a:off x="106680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en-US"/>
          </a:p>
        </p:txBody>
      </p:sp>
      <p:sp>
        <p:nvSpPr>
          <p:cNvPr id="4" name="Inhaltsplatzhalter 3"/>
          <p:cNvSpPr>
            <a:spLocks noGrp="1"/>
          </p:cNvSpPr>
          <p:nvPr>
            <p:ph sz="half" idx="2"/>
          </p:nvPr>
        </p:nvSpPr>
        <p:spPr>
          <a:xfrm>
            <a:off x="646176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en-US"/>
          </a:p>
        </p:txBody>
      </p:sp>
      <p:sp>
        <p:nvSpPr>
          <p:cNvPr id="5" name="Datumsplatzhalter 4"/>
          <p:cNvSpPr>
            <a:spLocks noGrp="1"/>
          </p:cNvSpPr>
          <p:nvPr>
            <p:ph type="dt" sz="half" idx="10"/>
          </p:nvPr>
        </p:nvSpPr>
        <p:spPr/>
        <p:txBody>
          <a:bodyPr rtlCol="0"/>
          <a:lstStyle/>
          <a:p>
            <a:pPr rtl="0"/>
            <a:fld id="{3749D4E4-B5C3-4E44-B86B-E426DECF8177}" type="datetime1">
              <a:rPr lang="de-DE" smtClean="0"/>
              <a:t>16.03.2025</a:t>
            </a:fld>
            <a:endParaRPr lang="en-US"/>
          </a:p>
        </p:txBody>
      </p:sp>
      <p:sp>
        <p:nvSpPr>
          <p:cNvPr id="6" name="Fußzeilenplatzhalter 5"/>
          <p:cNvSpPr>
            <a:spLocks noGrp="1"/>
          </p:cNvSpPr>
          <p:nvPr>
            <p:ph type="ftr" sz="quarter" idx="11"/>
          </p:nvPr>
        </p:nvSpPr>
        <p:spPr/>
        <p:txBody>
          <a:bodyPr rtlCol="0"/>
          <a:lstStyle/>
          <a:p>
            <a:pPr rtl="0"/>
            <a:endParaRPr lang="en-US"/>
          </a:p>
        </p:txBody>
      </p:sp>
      <p:sp>
        <p:nvSpPr>
          <p:cNvPr id="7" name="Foliennummernplatzhalter 6"/>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rtlCol="0"/>
          <a:lstStyle/>
          <a:p>
            <a:pPr rtl="0"/>
            <a:r>
              <a:rPr lang="de-DE"/>
              <a:t>Mastertitelformat bearbeiten</a:t>
            </a:r>
            <a:endParaRPr lang="en-US"/>
          </a:p>
        </p:txBody>
      </p:sp>
      <p:sp>
        <p:nvSpPr>
          <p:cNvPr id="3" name="Textplatzhalter 2"/>
          <p:cNvSpPr>
            <a:spLocks noGrp="1"/>
          </p:cNvSpPr>
          <p:nvPr>
            <p:ph type="body" idx="1"/>
          </p:nvPr>
        </p:nvSpPr>
        <p:spPr>
          <a:xfrm>
            <a:off x="1069848" y="2074334"/>
            <a:ext cx="4663440" cy="640080"/>
          </a:xfrm>
        </p:spPr>
        <p:txBody>
          <a:bodyPr rtlCol="0"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a:t>Mastertextformat bearbeiten</a:t>
            </a:r>
          </a:p>
        </p:txBody>
      </p:sp>
      <p:sp>
        <p:nvSpPr>
          <p:cNvPr id="4" name="Inhaltsplatzhalter 3"/>
          <p:cNvSpPr>
            <a:spLocks noGrp="1"/>
          </p:cNvSpPr>
          <p:nvPr>
            <p:ph sz="half" idx="2"/>
          </p:nvPr>
        </p:nvSpPr>
        <p:spPr>
          <a:xfrm>
            <a:off x="1069848" y="2792472"/>
            <a:ext cx="4663440" cy="3163825"/>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
          </a:p>
        </p:txBody>
      </p:sp>
      <p:sp>
        <p:nvSpPr>
          <p:cNvPr id="5" name="Textplatzhalter 4"/>
          <p:cNvSpPr>
            <a:spLocks noGrp="1"/>
          </p:cNvSpPr>
          <p:nvPr>
            <p:ph type="body" sz="quarter" idx="3"/>
          </p:nvPr>
        </p:nvSpPr>
        <p:spPr>
          <a:xfrm>
            <a:off x="6458712" y="2074334"/>
            <a:ext cx="4663440" cy="640080"/>
          </a:xfrm>
        </p:spPr>
        <p:txBody>
          <a:bodyPr rtlCol="0"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a:t>Mastertextformat bearbeiten</a:t>
            </a:r>
          </a:p>
        </p:txBody>
      </p:sp>
      <p:sp>
        <p:nvSpPr>
          <p:cNvPr id="6" name="Inhaltsplatzhalter 5"/>
          <p:cNvSpPr>
            <a:spLocks noGrp="1"/>
          </p:cNvSpPr>
          <p:nvPr>
            <p:ph sz="quarter" idx="4"/>
          </p:nvPr>
        </p:nvSpPr>
        <p:spPr>
          <a:xfrm>
            <a:off x="6458712" y="2792471"/>
            <a:ext cx="4663440" cy="3164509"/>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
          </a:p>
        </p:txBody>
      </p:sp>
      <p:sp>
        <p:nvSpPr>
          <p:cNvPr id="7" name="Datumsplatzhalter 6"/>
          <p:cNvSpPr>
            <a:spLocks noGrp="1"/>
          </p:cNvSpPr>
          <p:nvPr>
            <p:ph type="dt" sz="half" idx="10"/>
          </p:nvPr>
        </p:nvSpPr>
        <p:spPr/>
        <p:txBody>
          <a:bodyPr rtlCol="0"/>
          <a:lstStyle/>
          <a:p>
            <a:pPr rtl="0"/>
            <a:fld id="{424063BC-01CA-4504-9E02-5CE33589BDD7}" type="datetime1">
              <a:rPr lang="de-DE" smtClean="0"/>
              <a:t>16.03.2025</a:t>
            </a:fld>
            <a:endParaRPr lang="en-US"/>
          </a:p>
        </p:txBody>
      </p:sp>
      <p:sp>
        <p:nvSpPr>
          <p:cNvPr id="8" name="Fußzeilenplatzhalter 7"/>
          <p:cNvSpPr>
            <a:spLocks noGrp="1"/>
          </p:cNvSpPr>
          <p:nvPr>
            <p:ph type="ftr" sz="quarter" idx="11"/>
          </p:nvPr>
        </p:nvSpPr>
        <p:spPr/>
        <p:txBody>
          <a:bodyPr rtlCol="0"/>
          <a:lstStyle/>
          <a:p>
            <a:pPr rtl="0"/>
            <a:endParaRPr lang="en-US"/>
          </a:p>
        </p:txBody>
      </p:sp>
      <p:sp>
        <p:nvSpPr>
          <p:cNvPr id="9" name="Foliennummernplatzhalter 8"/>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rtlCol="0"/>
          <a:lstStyle/>
          <a:p>
            <a:pPr rtl="0"/>
            <a:r>
              <a:rPr lang="de-DE"/>
              <a:t>Mastertitelformat bearbeiten</a:t>
            </a:r>
            <a:endParaRPr lang="en-US"/>
          </a:p>
        </p:txBody>
      </p:sp>
      <p:sp>
        <p:nvSpPr>
          <p:cNvPr id="3" name="Datumsplatzhalter 2"/>
          <p:cNvSpPr>
            <a:spLocks noGrp="1"/>
          </p:cNvSpPr>
          <p:nvPr>
            <p:ph type="dt" sz="half" idx="10"/>
          </p:nvPr>
        </p:nvSpPr>
        <p:spPr/>
        <p:txBody>
          <a:bodyPr rtlCol="0"/>
          <a:lstStyle/>
          <a:p>
            <a:pPr rtl="0"/>
            <a:fld id="{39FD4553-CB32-4C01-936B-782A1F0D4534}" type="datetime1">
              <a:rPr lang="de-DE" smtClean="0"/>
              <a:t>16.03.2025</a:t>
            </a:fld>
            <a:endParaRPr lang="en-US"/>
          </a:p>
        </p:txBody>
      </p:sp>
      <p:sp>
        <p:nvSpPr>
          <p:cNvPr id="4" name="Fußzeilenplatzhalter 3"/>
          <p:cNvSpPr>
            <a:spLocks noGrp="1"/>
          </p:cNvSpPr>
          <p:nvPr>
            <p:ph type="ftr" sz="quarter" idx="11"/>
          </p:nvPr>
        </p:nvSpPr>
        <p:spPr/>
        <p:txBody>
          <a:bodyPr rtlCol="0"/>
          <a:lstStyle/>
          <a:p>
            <a:pPr rtl="0"/>
            <a:endParaRPr lang="en-US"/>
          </a:p>
        </p:txBody>
      </p:sp>
      <p:sp>
        <p:nvSpPr>
          <p:cNvPr id="5" name="Foliennummernplatzhalter 4"/>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rtlCol="0"/>
          <a:lstStyle/>
          <a:p>
            <a:pPr rtl="0"/>
            <a:fld id="{10BE4C6E-AE98-44D9-9539-7D07295E3F62}" type="datetime1">
              <a:rPr lang="de-DE" smtClean="0"/>
              <a:t>16.03.2025</a:t>
            </a:fld>
            <a:endParaRPr lang="en-US"/>
          </a:p>
        </p:txBody>
      </p:sp>
      <p:sp>
        <p:nvSpPr>
          <p:cNvPr id="3" name="Fußzeilenplatzhalter 2"/>
          <p:cNvSpPr>
            <a:spLocks noGrp="1"/>
          </p:cNvSpPr>
          <p:nvPr>
            <p:ph type="ftr" sz="quarter" idx="11"/>
          </p:nvPr>
        </p:nvSpPr>
        <p:spPr/>
        <p:txBody>
          <a:bodyPr rtlCol="0"/>
          <a:lstStyle/>
          <a:p>
            <a:pPr rtl="0"/>
            <a:endParaRPr lang="en-US"/>
          </a:p>
        </p:txBody>
      </p:sp>
      <p:sp>
        <p:nvSpPr>
          <p:cNvPr id="4" name="Foliennummernplatzhalter 3"/>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alt mit Beschriftung">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hteck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el 1"/>
          <p:cNvSpPr>
            <a:spLocks noGrp="1"/>
          </p:cNvSpPr>
          <p:nvPr>
            <p:ph type="title"/>
          </p:nvPr>
        </p:nvSpPr>
        <p:spPr>
          <a:xfrm>
            <a:off x="8458200" y="607392"/>
            <a:ext cx="3161963" cy="1645920"/>
          </a:xfrm>
        </p:spPr>
        <p:txBody>
          <a:bodyPr rtlCol="0" anchor="b">
            <a:normAutofit/>
          </a:bodyPr>
          <a:lstStyle>
            <a:lvl1pPr algn="l" defTabSz="914400" rtl="0" eaLnBrk="1" latinLnBrk="0" hangingPunct="1">
              <a:lnSpc>
                <a:spcPct val="100000"/>
              </a:lnSpc>
              <a:spcBef>
                <a:spcPct val="0"/>
              </a:spcBef>
              <a:buNone/>
              <a:defRPr lang="en-US" sz="3000" b="0" kern="1200" cap="none" spc="0" baseline="0" dirty="0">
                <a:solidFill>
                  <a:schemeClr val="tx1"/>
                </a:solidFill>
                <a:effectLst/>
                <a:latin typeface="+mj-lt"/>
                <a:ea typeface="+mn-ea"/>
                <a:cs typeface="+mn-cs"/>
              </a:defRPr>
            </a:lvl1pPr>
          </a:lstStyle>
          <a:p>
            <a:pPr rtl="0"/>
            <a:r>
              <a:rPr lang="de-DE"/>
              <a:t>Mastertitelformat bearbeiten</a:t>
            </a:r>
            <a:endParaRPr lang="en-US"/>
          </a:p>
        </p:txBody>
      </p:sp>
      <p:sp>
        <p:nvSpPr>
          <p:cNvPr id="3" name="Inhaltsplatzhalter 2"/>
          <p:cNvSpPr>
            <a:spLocks noGrp="1"/>
          </p:cNvSpPr>
          <p:nvPr>
            <p:ph idx="1"/>
          </p:nvPr>
        </p:nvSpPr>
        <p:spPr>
          <a:xfrm>
            <a:off x="685800" y="609600"/>
            <a:ext cx="6858000" cy="5334000"/>
          </a:xfrm>
        </p:spPr>
        <p:txBody>
          <a:bodyPr rtlCol="0"/>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en-US"/>
          </a:p>
        </p:txBody>
      </p:sp>
      <p:sp>
        <p:nvSpPr>
          <p:cNvPr id="4" name="Textplatzhalter 3"/>
          <p:cNvSpPr>
            <a:spLocks noGrp="1"/>
          </p:cNvSpPr>
          <p:nvPr>
            <p:ph type="body" sz="half" idx="2"/>
          </p:nvPr>
        </p:nvSpPr>
        <p:spPr>
          <a:xfrm>
            <a:off x="8458200" y="2336800"/>
            <a:ext cx="3161963" cy="3606800"/>
          </a:xfrm>
        </p:spPr>
        <p:txBody>
          <a:bodyPr rtlCol="0">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de-DE"/>
              <a:t>Mastertextformat bearbeiten</a:t>
            </a:r>
          </a:p>
        </p:txBody>
      </p:sp>
      <p:sp>
        <p:nvSpPr>
          <p:cNvPr id="8" name="Datumsplatzhalter 7"/>
          <p:cNvSpPr>
            <a:spLocks noGrp="1"/>
          </p:cNvSpPr>
          <p:nvPr>
            <p:ph type="dt" sz="half" idx="10"/>
          </p:nvPr>
        </p:nvSpPr>
        <p:spPr>
          <a:xfrm>
            <a:off x="5588000" y="6035040"/>
            <a:ext cx="1955800" cy="365760"/>
          </a:xfrm>
        </p:spPr>
        <p:txBody>
          <a:bodyPr rtlCol="0"/>
          <a:lstStyle>
            <a:lvl1pPr>
              <a:defRPr>
                <a:solidFill>
                  <a:schemeClr val="tx1">
                    <a:lumMod val="85000"/>
                    <a:lumOff val="15000"/>
                  </a:schemeClr>
                </a:solidFill>
              </a:defRPr>
            </a:lvl1pPr>
          </a:lstStyle>
          <a:p>
            <a:pPr rtl="0"/>
            <a:fld id="{0BED7F17-BB87-4D21-B0B9-FC3CEC7BA3BA}" type="datetime1">
              <a:rPr lang="de-DE" smtClean="0"/>
              <a:t>16.03.2025</a:t>
            </a:fld>
            <a:endParaRPr lang="en-US"/>
          </a:p>
        </p:txBody>
      </p:sp>
      <p:sp>
        <p:nvSpPr>
          <p:cNvPr id="9" name="Fußzeilenplatzhalter 8"/>
          <p:cNvSpPr>
            <a:spLocks noGrp="1"/>
          </p:cNvSpPr>
          <p:nvPr>
            <p:ph type="ftr" sz="quarter" idx="11"/>
          </p:nvPr>
        </p:nvSpPr>
        <p:spPr>
          <a:xfrm>
            <a:off x="685801" y="6035040"/>
            <a:ext cx="4584700" cy="365760"/>
          </a:xfrm>
        </p:spPr>
        <p:txBody>
          <a:bodyPr rtlCol="0"/>
          <a:lstStyle>
            <a:lvl1pPr algn="l">
              <a:defRPr/>
            </a:lvl1pPr>
          </a:lstStyle>
          <a:p>
            <a:pPr rtl="0"/>
            <a:endParaRPr lang="en-US"/>
          </a:p>
        </p:txBody>
      </p:sp>
      <p:sp>
        <p:nvSpPr>
          <p:cNvPr id="11" name="Foliennummernplatzhalter 10"/>
          <p:cNvSpPr>
            <a:spLocks noGrp="1"/>
          </p:cNvSpPr>
          <p:nvPr>
            <p:ph type="sldNum" sz="quarter" idx="12"/>
          </p:nvPr>
        </p:nvSpPr>
        <p:spPr>
          <a:xfrm>
            <a:off x="10396728" y="6035040"/>
            <a:ext cx="1223435" cy="365760"/>
          </a:xfrm>
        </p:spPr>
        <p:txBody>
          <a:bodyPr rtlCol="0"/>
          <a:lstStyle>
            <a:lvl1pPr>
              <a:defRPr>
                <a:solidFill>
                  <a:schemeClr val="tx1">
                    <a:lumMod val="85000"/>
                    <a:lumOff val="15000"/>
                  </a:schemeClr>
                </a:solidFill>
              </a:defRPr>
            </a:lvl1pPr>
          </a:lstStyle>
          <a:p>
            <a:pPr rtl="0"/>
            <a:fld id="{34B7E4EF-A1BD-40F4-AB7B-04F084DD991D}" type="slidenum">
              <a:rPr lang="en-US" smtClean="0"/>
              <a:t>‹Nr.›</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Beschriftung">
    <p:spTree>
      <p:nvGrpSpPr>
        <p:cNvPr id="1" name=""/>
        <p:cNvGrpSpPr/>
        <p:nvPr/>
      </p:nvGrpSpPr>
      <p:grpSpPr>
        <a:xfrm>
          <a:off x="0" y="0"/>
          <a:ext cx="0" cy="0"/>
          <a:chOff x="0" y="0"/>
          <a:chExt cx="0" cy="0"/>
        </a:xfrm>
      </p:grpSpPr>
      <p:sp>
        <p:nvSpPr>
          <p:cNvPr id="11" name="Rechteck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Bildplatzhalt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de-DE"/>
              <a:t>Bild durch Klicken auf Symbol hinzufügen</a:t>
            </a:r>
            <a:endParaRPr lang="en-US"/>
          </a:p>
        </p:txBody>
      </p:sp>
      <p:sp>
        <p:nvSpPr>
          <p:cNvPr id="5" name="Datumsplatzhalter 4"/>
          <p:cNvSpPr>
            <a:spLocks noGrp="1"/>
          </p:cNvSpPr>
          <p:nvPr>
            <p:ph type="dt" sz="half" idx="10"/>
          </p:nvPr>
        </p:nvSpPr>
        <p:spPr>
          <a:xfrm>
            <a:off x="5662337" y="6035040"/>
            <a:ext cx="2071963" cy="365760"/>
          </a:xfrm>
        </p:spPr>
        <p:txBody>
          <a:bodyPr rtlCol="0"/>
          <a:lstStyle>
            <a:lvl1pPr>
              <a:defRPr b="1">
                <a:solidFill>
                  <a:srgbClr val="FFFFFF"/>
                </a:solidFill>
                <a:effectLst>
                  <a:outerShdw blurRad="19050" dist="6350" dir="2700000" algn="tl" rotWithShape="0">
                    <a:prstClr val="black">
                      <a:alpha val="40000"/>
                    </a:prstClr>
                  </a:outerShdw>
                </a:effectLst>
              </a:defRPr>
            </a:lvl1pPr>
          </a:lstStyle>
          <a:p>
            <a:pPr rtl="0"/>
            <a:fld id="{5CE950D3-0446-4476-9960-01D89E840E5D}" type="datetime1">
              <a:rPr lang="de-DE" smtClean="0"/>
              <a:t>16.03.2025</a:t>
            </a:fld>
            <a:endParaRPr lang="en-US"/>
          </a:p>
        </p:txBody>
      </p:sp>
      <p:sp>
        <p:nvSpPr>
          <p:cNvPr id="6" name="Fußzeilenplatzhalter 5"/>
          <p:cNvSpPr>
            <a:spLocks noGrp="1"/>
          </p:cNvSpPr>
          <p:nvPr>
            <p:ph type="ftr" sz="quarter" idx="11"/>
          </p:nvPr>
        </p:nvSpPr>
        <p:spPr>
          <a:xfrm>
            <a:off x="612648" y="6035040"/>
            <a:ext cx="4588002" cy="365760"/>
          </a:xfrm>
        </p:spPr>
        <p:txBody>
          <a:bodyPr rtlCol="0"/>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rtl="0"/>
            <a:endParaRPr lang="en-US"/>
          </a:p>
        </p:txBody>
      </p:sp>
      <p:sp>
        <p:nvSpPr>
          <p:cNvPr id="7" name="Foliennummernplatzhalter 6"/>
          <p:cNvSpPr>
            <a:spLocks noGrp="1"/>
          </p:cNvSpPr>
          <p:nvPr>
            <p:ph type="sldNum" sz="quarter" idx="12"/>
          </p:nvPr>
        </p:nvSpPr>
        <p:spPr>
          <a:xfrm>
            <a:off x="10396728" y="6035040"/>
            <a:ext cx="1225296" cy="365760"/>
          </a:xfrm>
        </p:spPr>
        <p:txBody>
          <a:bodyPr rtlCol="0"/>
          <a:lstStyle/>
          <a:p>
            <a:pPr rtl="0"/>
            <a:fld id="{34B7E4EF-A1BD-40F4-AB7B-04F084DD991D}" type="slidenum">
              <a:rPr lang="en-US" smtClean="0"/>
              <a:t>‹Nr.›</a:t>
            </a:fld>
            <a:endParaRPr lang="en-US"/>
          </a:p>
        </p:txBody>
      </p:sp>
      <p:sp>
        <p:nvSpPr>
          <p:cNvPr id="12" name="Rechteck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el 1"/>
          <p:cNvSpPr>
            <a:spLocks noGrp="1"/>
          </p:cNvSpPr>
          <p:nvPr>
            <p:ph type="title" hasCustomPrompt="1"/>
          </p:nvPr>
        </p:nvSpPr>
        <p:spPr>
          <a:xfrm>
            <a:off x="8477250" y="603504"/>
            <a:ext cx="3187212" cy="1645920"/>
          </a:xfrm>
        </p:spPr>
        <p:txBody>
          <a:bodyPr rtlCol="0" anchor="b">
            <a:noAutofit/>
          </a:bodyPr>
          <a:lstStyle>
            <a:lvl1pPr algn="l">
              <a:lnSpc>
                <a:spcPct val="100000"/>
              </a:lnSpc>
              <a:defRPr sz="3000" b="0">
                <a:solidFill>
                  <a:schemeClr val="tx1"/>
                </a:solidFill>
                <a:latin typeface="+mj-lt"/>
              </a:defRPr>
            </a:lvl1pPr>
          </a:lstStyle>
          <a:p>
            <a:pPr rtl="0"/>
            <a:r>
              <a:rPr lang="de"/>
              <a:t>Titelmasterformat durch Klicken bearbeiten</a:t>
            </a:r>
            <a:endParaRPr lang="en-US"/>
          </a:p>
        </p:txBody>
      </p:sp>
      <p:sp>
        <p:nvSpPr>
          <p:cNvPr id="4" name="Textplatzhalter 3"/>
          <p:cNvSpPr>
            <a:spLocks noGrp="1"/>
          </p:cNvSpPr>
          <p:nvPr>
            <p:ph type="body" sz="half" idx="2"/>
          </p:nvPr>
        </p:nvSpPr>
        <p:spPr>
          <a:xfrm>
            <a:off x="8477250" y="2386584"/>
            <a:ext cx="3144774" cy="3511296"/>
          </a:xfrm>
        </p:spPr>
        <p:txBody>
          <a:bodyPr rtlCol="0">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de-DE"/>
              <a:t>Mastertextformat bearbeiten</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rtlCol="0"/>
          <a:lstStyle/>
          <a:p>
            <a:pPr rtl="0"/>
            <a:r>
              <a:rPr lang="de-DE"/>
              <a:t>Mastertitelformat bearbeiten</a:t>
            </a:r>
            <a:endParaRPr lang="en-US"/>
          </a:p>
        </p:txBody>
      </p:sp>
      <p:sp>
        <p:nvSpPr>
          <p:cNvPr id="3" name="Vertikaler Textplatzhalter 2"/>
          <p:cNvSpPr>
            <a:spLocks noGrp="1"/>
          </p:cNvSpPr>
          <p:nvPr>
            <p:ph type="body" orient="vert" idx="1"/>
          </p:nvPr>
        </p:nvSpPr>
        <p:spPr/>
        <p:txBody>
          <a:bodyPr vert="eaVert" rtlCol="0"/>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en-US"/>
          </a:p>
        </p:txBody>
      </p:sp>
      <p:sp>
        <p:nvSpPr>
          <p:cNvPr id="4" name="Datumsplatzhalter 3"/>
          <p:cNvSpPr>
            <a:spLocks noGrp="1"/>
          </p:cNvSpPr>
          <p:nvPr>
            <p:ph type="dt" sz="half" idx="10"/>
          </p:nvPr>
        </p:nvSpPr>
        <p:spPr/>
        <p:txBody>
          <a:bodyPr rtlCol="0"/>
          <a:lstStyle/>
          <a:p>
            <a:pPr rtl="0"/>
            <a:fld id="{22E67CFE-7EBA-4741-B861-ECB9C16040ED}" type="datetime1">
              <a:rPr lang="de-DE" smtClean="0"/>
              <a:t>16.03.2025</a:t>
            </a:fld>
            <a:endParaRPr lang="en-US"/>
          </a:p>
        </p:txBody>
      </p:sp>
      <p:sp>
        <p:nvSpPr>
          <p:cNvPr id="5" name="Fußzeilenplatzhalter 4"/>
          <p:cNvSpPr>
            <a:spLocks noGrp="1"/>
          </p:cNvSpPr>
          <p:nvPr>
            <p:ph type="ftr" sz="quarter" idx="11"/>
          </p:nvPr>
        </p:nvSpPr>
        <p:spPr/>
        <p:txBody>
          <a:bodyPr rtlCol="0"/>
          <a:lstStyle/>
          <a:p>
            <a:pPr rtl="0"/>
            <a:endParaRPr lang="en-US"/>
          </a:p>
        </p:txBody>
      </p:sp>
      <p:sp>
        <p:nvSpPr>
          <p:cNvPr id="6" name="Foliennummernplatzhalter 5"/>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991600" y="762000"/>
            <a:ext cx="2362200" cy="5257800"/>
          </a:xfrm>
        </p:spPr>
        <p:txBody>
          <a:bodyPr vert="eaVert" rtlCol="0"/>
          <a:lstStyle/>
          <a:p>
            <a:pPr rtl="0"/>
            <a:r>
              <a:rPr lang="de-DE"/>
              <a:t>Mastertitelformat bearbeiten</a:t>
            </a:r>
            <a:endParaRPr lang="en-US"/>
          </a:p>
        </p:txBody>
      </p:sp>
      <p:sp>
        <p:nvSpPr>
          <p:cNvPr id="3" name="Vertikaler Textplatzhalter 2"/>
          <p:cNvSpPr>
            <a:spLocks noGrp="1"/>
          </p:cNvSpPr>
          <p:nvPr>
            <p:ph type="body" orient="vert" idx="1"/>
          </p:nvPr>
        </p:nvSpPr>
        <p:spPr>
          <a:xfrm>
            <a:off x="838200" y="762000"/>
            <a:ext cx="8077200" cy="5257800"/>
          </a:xfrm>
        </p:spPr>
        <p:txBody>
          <a:bodyPr vert="eaVert" rtlCol="0"/>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en-US"/>
          </a:p>
        </p:txBody>
      </p:sp>
      <p:sp>
        <p:nvSpPr>
          <p:cNvPr id="4" name="Datumsplatzhalter 3"/>
          <p:cNvSpPr>
            <a:spLocks noGrp="1"/>
          </p:cNvSpPr>
          <p:nvPr>
            <p:ph type="dt" sz="half" idx="10"/>
          </p:nvPr>
        </p:nvSpPr>
        <p:spPr/>
        <p:txBody>
          <a:bodyPr rtlCol="0"/>
          <a:lstStyle/>
          <a:p>
            <a:pPr rtl="0"/>
            <a:fld id="{1F8D19ED-1661-49DB-ABA8-9D40E25065BC}" type="datetime1">
              <a:rPr lang="de-DE" smtClean="0"/>
              <a:t>16.03.2025</a:t>
            </a:fld>
            <a:endParaRPr lang="en-US"/>
          </a:p>
        </p:txBody>
      </p:sp>
      <p:sp>
        <p:nvSpPr>
          <p:cNvPr id="5" name="Fußzeilenplatzhalter 4"/>
          <p:cNvSpPr>
            <a:spLocks noGrp="1"/>
          </p:cNvSpPr>
          <p:nvPr>
            <p:ph type="ftr" sz="quarter" idx="11"/>
          </p:nvPr>
        </p:nvSpPr>
        <p:spPr/>
        <p:txBody>
          <a:bodyPr rtlCol="0"/>
          <a:lstStyle/>
          <a:p>
            <a:pPr rtl="0"/>
            <a:endParaRPr lang="en-US"/>
          </a:p>
        </p:txBody>
      </p:sp>
      <p:sp>
        <p:nvSpPr>
          <p:cNvPr id="6" name="Foliennummernplatzhalter 5"/>
          <p:cNvSpPr>
            <a:spLocks noGrp="1"/>
          </p:cNvSpPr>
          <p:nvPr>
            <p:ph type="sldNum" sz="quarter" idx="12"/>
          </p:nvPr>
        </p:nvSpPr>
        <p:spPr/>
        <p:txBody>
          <a:bodyPr rtlCol="0"/>
          <a:lstStyle/>
          <a:p>
            <a:pPr rtl="0"/>
            <a:fld id="{34B7E4EF-A1BD-40F4-AB7B-04F084DD991D}" type="slidenum">
              <a:rPr lang="en-US" smtClean="0"/>
              <a:t>‹Nr.›</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hteck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7" name="Rechteck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hteck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elplatzhalt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pPr rtl="0"/>
            <a:r>
              <a:rPr lang="de"/>
              <a:t>Titelmasterformat durch Klicken bearbeiten</a:t>
            </a:r>
            <a:endParaRPr lang="en-US"/>
          </a:p>
        </p:txBody>
      </p:sp>
      <p:sp>
        <p:nvSpPr>
          <p:cNvPr id="3" name="Textplatzhalt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rtl="0"/>
            <a:r>
              <a:rPr lang="de"/>
              <a:t>Textmasterformate durch Klicken bearbeiten</a:t>
            </a:r>
          </a:p>
          <a:p>
            <a:pPr lvl="1" rtl="0"/>
            <a:r>
              <a:rPr lang="de"/>
              <a:t>Zweite Ebene</a:t>
            </a:r>
          </a:p>
          <a:p>
            <a:pPr lvl="2" rtl="0"/>
            <a:r>
              <a:rPr lang="de"/>
              <a:t>Dritte Ebene</a:t>
            </a:r>
          </a:p>
          <a:p>
            <a:pPr lvl="3" rtl="0"/>
            <a:r>
              <a:rPr lang="de"/>
              <a:t>Vierte Ebene</a:t>
            </a:r>
          </a:p>
          <a:p>
            <a:pPr lvl="4" rtl="0"/>
            <a:r>
              <a:rPr lang="de"/>
              <a:t>Fünfte Ebene</a:t>
            </a:r>
            <a:endParaRPr lang="en-US"/>
          </a:p>
        </p:txBody>
      </p:sp>
      <p:sp>
        <p:nvSpPr>
          <p:cNvPr id="4" name="Datumsplatzhalt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36B4A689-DE7A-460E-9036-381728EAF560}" type="datetime1">
              <a:rPr lang="de-DE" smtClean="0"/>
              <a:t>16.03.2025</a:t>
            </a:fld>
            <a:endParaRPr lang="en-US"/>
          </a:p>
        </p:txBody>
      </p:sp>
      <p:sp>
        <p:nvSpPr>
          <p:cNvPr id="5" name="Fußzeilenplatzhalt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pPr rtl="0"/>
            <a:endParaRPr lang="en-US"/>
          </a:p>
        </p:txBody>
      </p:sp>
      <p:sp>
        <p:nvSpPr>
          <p:cNvPr id="6" name="Foliennummernplatzhalt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34B7E4EF-A1BD-40F4-AB7B-04F084DD991D}" type="slidenum">
              <a:rPr lang="en-US" smtClean="0"/>
              <a:t>‹Nr.›</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www.lexsoft.de/cgi-bin/lexsoft/justizportal_nrw.cgi?t=172544866801597458&amp;sessionID=1810593845856313654&amp;source=link&amp;highlighting=off&amp;templateID=document&amp;chosenIndex=Dummy_nv_68&amp;xid=173452,1" TargetMode="External"/><Relationship Id="rId2" Type="http://schemas.openxmlformats.org/officeDocument/2006/relationships/hyperlink" Target="https://www.lexsoft.de/cgi-bin/lexsoft/justizportal_nrw.cgi?t=172544866801597458&amp;sessionID=1810593845856313654&amp;source=link&amp;highlighting=off&amp;templateID=document&amp;chosenIndex=Dummy_nv_68&amp;xid=137457,1"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Bild 5" descr="Nahaufnahme eines Logos&#10;&#10;Beschreibung wird automatisch generiert">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1" y="0"/>
            <a:ext cx="12191979" cy="6857990"/>
          </a:xfrm>
          <a:prstGeom prst="rect">
            <a:avLst/>
          </a:prstGeom>
        </p:spPr>
      </p:pic>
      <p:sp>
        <p:nvSpPr>
          <p:cNvPr id="82" name="Rechteck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txBody>
          <a:bodyPr/>
          <a:lstStyle/>
          <a:p>
            <a:endParaRPr lang="de-DE"/>
          </a:p>
        </p:txBody>
      </p:sp>
      <p:sp>
        <p:nvSpPr>
          <p:cNvPr id="84" name="Rechteck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txBody>
          <a:bodyPr/>
          <a:lstStyle/>
          <a:p>
            <a:endParaRPr lang="de-DE"/>
          </a:p>
        </p:txBody>
      </p:sp>
      <p:sp>
        <p:nvSpPr>
          <p:cNvPr id="2" name="Titel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rtlCol="0">
            <a:normAutofit fontScale="90000"/>
          </a:bodyPr>
          <a:lstStyle/>
          <a:p>
            <a:pPr rtl="0"/>
            <a:r>
              <a:rPr lang="de" sz="4400" dirty="0">
                <a:solidFill>
                  <a:schemeClr val="tx1"/>
                </a:solidFill>
              </a:rPr>
              <a:t>Workshop Demokratie-erlass</a:t>
            </a:r>
          </a:p>
        </p:txBody>
      </p:sp>
      <p:sp>
        <p:nvSpPr>
          <p:cNvPr id="3" name="Untertitel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rtlCol="0">
            <a:normAutofit/>
          </a:bodyPr>
          <a:lstStyle/>
          <a:p>
            <a:pPr rtl="0">
              <a:spcAft>
                <a:spcPts val="600"/>
              </a:spcAft>
            </a:pPr>
            <a:r>
              <a:rPr lang="de" dirty="0">
                <a:solidFill>
                  <a:schemeClr val="tx1"/>
                </a:solidFill>
              </a:rPr>
              <a:t>19.3.20255</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90A04B-6AA0-1B68-0127-504782DD2861}"/>
              </a:ext>
            </a:extLst>
          </p:cNvPr>
          <p:cNvSpPr>
            <a:spLocks noGrp="1"/>
          </p:cNvSpPr>
          <p:nvPr>
            <p:ph type="title"/>
          </p:nvPr>
        </p:nvSpPr>
        <p:spPr/>
        <p:txBody>
          <a:bodyPr/>
          <a:lstStyle/>
          <a:p>
            <a:r>
              <a:rPr lang="de-DE" dirty="0"/>
              <a:t>Ablauf Workshop</a:t>
            </a:r>
          </a:p>
        </p:txBody>
      </p:sp>
      <p:graphicFrame>
        <p:nvGraphicFramePr>
          <p:cNvPr id="6" name="Inhaltsplatzhalter 5">
            <a:extLst>
              <a:ext uri="{FF2B5EF4-FFF2-40B4-BE49-F238E27FC236}">
                <a16:creationId xmlns:a16="http://schemas.microsoft.com/office/drawing/2014/main" id="{C7F9F831-4759-C8E7-CA7B-76A4D5502D9C}"/>
              </a:ext>
            </a:extLst>
          </p:cNvPr>
          <p:cNvGraphicFramePr>
            <a:graphicFrameLocks noGrp="1"/>
          </p:cNvGraphicFramePr>
          <p:nvPr>
            <p:ph idx="1"/>
            <p:extLst>
              <p:ext uri="{D42A27DB-BD31-4B8C-83A1-F6EECF244321}">
                <p14:modId xmlns:p14="http://schemas.microsoft.com/office/powerpoint/2010/main" val="1754109643"/>
              </p:ext>
            </p:extLst>
          </p:nvPr>
        </p:nvGraphicFramePr>
        <p:xfrm>
          <a:off x="1856002" y="1804747"/>
          <a:ext cx="8293837" cy="4432084"/>
        </p:xfrm>
        <a:graphic>
          <a:graphicData uri="http://schemas.openxmlformats.org/drawingml/2006/table">
            <a:tbl>
              <a:tblPr firstRow="1" firstCol="1" bandRow="1">
                <a:tableStyleId>{5C22544A-7EE6-4342-B048-85BDC9FD1C3A}</a:tableStyleId>
              </a:tblPr>
              <a:tblGrid>
                <a:gridCol w="861515">
                  <a:extLst>
                    <a:ext uri="{9D8B030D-6E8A-4147-A177-3AD203B41FA5}">
                      <a16:colId xmlns:a16="http://schemas.microsoft.com/office/drawing/2014/main" val="586680493"/>
                    </a:ext>
                  </a:extLst>
                </a:gridCol>
                <a:gridCol w="7432322">
                  <a:extLst>
                    <a:ext uri="{9D8B030D-6E8A-4147-A177-3AD203B41FA5}">
                      <a16:colId xmlns:a16="http://schemas.microsoft.com/office/drawing/2014/main" val="3283279730"/>
                    </a:ext>
                  </a:extLst>
                </a:gridCol>
              </a:tblGrid>
              <a:tr h="205522">
                <a:tc>
                  <a:txBody>
                    <a:bodyPr/>
                    <a:lstStyle/>
                    <a:p>
                      <a:pPr>
                        <a:lnSpc>
                          <a:spcPct val="115000"/>
                        </a:lnSpc>
                        <a:spcAft>
                          <a:spcPts val="1000"/>
                        </a:spcAft>
                      </a:pPr>
                      <a:r>
                        <a:rPr lang="de-DE" sz="1200">
                          <a:effectLst/>
                        </a:rPr>
                        <a:t>Zeit</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dirty="0">
                          <a:effectLst/>
                        </a:rPr>
                        <a:t>Inhalt</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2393290518"/>
                  </a:ext>
                </a:extLst>
              </a:tr>
              <a:tr h="513983">
                <a:tc>
                  <a:txBody>
                    <a:bodyPr/>
                    <a:lstStyle/>
                    <a:p>
                      <a:pPr>
                        <a:lnSpc>
                          <a:spcPct val="115000"/>
                        </a:lnSpc>
                        <a:spcAft>
                          <a:spcPts val="1000"/>
                        </a:spcAft>
                      </a:pPr>
                      <a:r>
                        <a:rPr lang="de-DE" sz="1200">
                          <a:effectLst/>
                        </a:rPr>
                        <a:t>14:15 -14:25</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dirty="0">
                          <a:effectLst/>
                        </a:rPr>
                        <a:t>Einführung Demokratieerlass</a:t>
                      </a:r>
                    </a:p>
                    <a:p>
                      <a:pPr>
                        <a:lnSpc>
                          <a:spcPct val="115000"/>
                        </a:lnSpc>
                        <a:spcAft>
                          <a:spcPts val="1000"/>
                        </a:spcAft>
                      </a:pPr>
                      <a:r>
                        <a:rPr lang="de-DE" sz="1200" dirty="0">
                          <a:effectLst/>
                        </a:rPr>
                        <a:t>Vorstellen Ablauf Workshop</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3754352779"/>
                  </a:ext>
                </a:extLst>
              </a:tr>
              <a:tr h="1119787">
                <a:tc>
                  <a:txBody>
                    <a:bodyPr/>
                    <a:lstStyle/>
                    <a:p>
                      <a:pPr>
                        <a:lnSpc>
                          <a:spcPct val="115000"/>
                        </a:lnSpc>
                        <a:spcAft>
                          <a:spcPts val="1000"/>
                        </a:spcAft>
                      </a:pPr>
                      <a:r>
                        <a:rPr lang="de-DE" sz="1200">
                          <a:effectLst/>
                        </a:rPr>
                        <a:t>14:30 – 15:30</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a:effectLst/>
                        </a:rPr>
                        <a:t>Arbeitsphase I – Homogene Gruppen Konkrete – Umsetzungsideen im eigenen Unterricht / Schulaltag, z.B.</a:t>
                      </a:r>
                    </a:p>
                    <a:p>
                      <a:pPr marL="342900" lvl="0" indent="-342900">
                        <a:lnSpc>
                          <a:spcPct val="115000"/>
                        </a:lnSpc>
                        <a:buFont typeface="Aptos" panose="020B0004020202020204" pitchFamily="34" charset="0"/>
                        <a:buChar char="-"/>
                      </a:pPr>
                      <a:r>
                        <a:rPr lang="de-DE" sz="1200">
                          <a:effectLst/>
                        </a:rPr>
                        <a:t>Mathe-Lehrkräfte</a:t>
                      </a:r>
                    </a:p>
                    <a:p>
                      <a:pPr marL="342900" lvl="0" indent="-342900">
                        <a:lnSpc>
                          <a:spcPct val="115000"/>
                        </a:lnSpc>
                        <a:buFont typeface="Aptos" panose="020B0004020202020204" pitchFamily="34" charset="0"/>
                        <a:buChar char="-"/>
                      </a:pPr>
                      <a:r>
                        <a:rPr lang="de-DE" sz="1200">
                          <a:effectLst/>
                        </a:rPr>
                        <a:t>Koordinatoren</a:t>
                      </a:r>
                    </a:p>
                    <a:p>
                      <a:pPr marL="342900" lvl="0" indent="-342900">
                        <a:lnSpc>
                          <a:spcPct val="115000"/>
                        </a:lnSpc>
                        <a:buFont typeface="Aptos" panose="020B0004020202020204" pitchFamily="34" charset="0"/>
                        <a:buChar char="-"/>
                      </a:pPr>
                      <a:r>
                        <a:rPr lang="de-DE" sz="1200">
                          <a:effectLst/>
                        </a:rPr>
                        <a:t>Unesco-Arbeit</a:t>
                      </a:r>
                    </a:p>
                    <a:p>
                      <a:pPr marL="342900" lvl="0" indent="-342900">
                        <a:lnSpc>
                          <a:spcPct val="115000"/>
                        </a:lnSpc>
                        <a:spcAft>
                          <a:spcPts val="1000"/>
                        </a:spcAft>
                        <a:buFont typeface="Aptos" panose="020B0004020202020204" pitchFamily="34" charset="0"/>
                        <a:buChar char="-"/>
                      </a:pPr>
                      <a:r>
                        <a:rPr lang="de-DE" sz="1200">
                          <a:effectLst/>
                        </a:rPr>
                        <a:t>DAZ Lehrkräfte</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1174712537"/>
                  </a:ext>
                </a:extLst>
              </a:tr>
              <a:tr h="392041">
                <a:tc>
                  <a:txBody>
                    <a:bodyPr/>
                    <a:lstStyle/>
                    <a:p>
                      <a:pPr>
                        <a:lnSpc>
                          <a:spcPct val="115000"/>
                        </a:lnSpc>
                        <a:spcAft>
                          <a:spcPts val="1000"/>
                        </a:spcAft>
                      </a:pPr>
                      <a:r>
                        <a:rPr lang="de-DE" sz="1200">
                          <a:effectLst/>
                        </a:rPr>
                        <a:t>15:30 – 16:00</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a:effectLst/>
                        </a:rPr>
                        <a:t>Vorstellen der Gruppenergebnisse</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2177744592"/>
                  </a:ext>
                </a:extLst>
              </a:tr>
              <a:tr h="513983">
                <a:tc>
                  <a:txBody>
                    <a:bodyPr/>
                    <a:lstStyle/>
                    <a:p>
                      <a:pPr>
                        <a:lnSpc>
                          <a:spcPct val="115000"/>
                        </a:lnSpc>
                        <a:spcAft>
                          <a:spcPts val="1000"/>
                        </a:spcAft>
                      </a:pPr>
                      <a:r>
                        <a:rPr lang="de-DE" sz="1200">
                          <a:effectLst/>
                        </a:rPr>
                        <a:t>16:00 – 16:15</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a:effectLst/>
                        </a:rPr>
                        <a:t>Kurze Ansprache der Schulleitung der WRS und Kekse</a:t>
                      </a:r>
                    </a:p>
                    <a:p>
                      <a:pPr>
                        <a:lnSpc>
                          <a:spcPct val="115000"/>
                        </a:lnSpc>
                        <a:spcAft>
                          <a:spcPts val="1000"/>
                        </a:spcAft>
                      </a:pP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3151779960"/>
                  </a:ext>
                </a:extLst>
              </a:tr>
              <a:tr h="1119787">
                <a:tc>
                  <a:txBody>
                    <a:bodyPr/>
                    <a:lstStyle/>
                    <a:p>
                      <a:pPr>
                        <a:lnSpc>
                          <a:spcPct val="115000"/>
                        </a:lnSpc>
                        <a:spcAft>
                          <a:spcPts val="1000"/>
                        </a:spcAft>
                      </a:pPr>
                      <a:r>
                        <a:rPr lang="de-DE" sz="1200">
                          <a:effectLst/>
                        </a:rPr>
                        <a:t>16:15 – 17:00</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dirty="0">
                          <a:effectLst/>
                        </a:rPr>
                        <a:t>Welche Möglichkeiten bietet das UNESCO-Netzwerk bei der Umsetzung des Demokratieerlasses</a:t>
                      </a:r>
                    </a:p>
                    <a:p>
                      <a:pPr marL="342900" lvl="0" indent="-342900">
                        <a:lnSpc>
                          <a:spcPct val="115000"/>
                        </a:lnSpc>
                        <a:buFont typeface="Aptos" panose="020B0004020202020204" pitchFamily="34" charset="0"/>
                        <a:buChar char="-"/>
                      </a:pPr>
                      <a:r>
                        <a:rPr lang="de-DE" sz="1200" dirty="0">
                          <a:effectLst/>
                        </a:rPr>
                        <a:t>Vorstellen der UNESCO Plattformen durch Nina</a:t>
                      </a:r>
                    </a:p>
                    <a:p>
                      <a:pPr marL="342900" lvl="0" indent="-342900">
                        <a:lnSpc>
                          <a:spcPct val="115000"/>
                        </a:lnSpc>
                        <a:buFont typeface="Aptos" panose="020B0004020202020204" pitchFamily="34" charset="0"/>
                        <a:buChar char="-"/>
                      </a:pPr>
                      <a:r>
                        <a:rPr lang="de-DE" sz="1200" dirty="0">
                          <a:effectLst/>
                        </a:rPr>
                        <a:t>Einpflegen der Arbeitsergebnisse in die Plattform</a:t>
                      </a:r>
                    </a:p>
                    <a:p>
                      <a:pPr marL="342900" lvl="0" indent="-342900">
                        <a:lnSpc>
                          <a:spcPct val="115000"/>
                        </a:lnSpc>
                        <a:buFont typeface="Aptos" panose="020B0004020202020204" pitchFamily="34" charset="0"/>
                        <a:buChar char="-"/>
                      </a:pPr>
                      <a:r>
                        <a:rPr lang="de-DE" sz="1200" dirty="0">
                          <a:effectLst/>
                        </a:rPr>
                        <a:t>Gibt es Interesse gemeinsam an einzelnen Punkten weiterzuarbeiten?</a:t>
                      </a:r>
                    </a:p>
                    <a:p>
                      <a:pPr marL="342900" lvl="0" indent="-342900">
                        <a:lnSpc>
                          <a:spcPct val="115000"/>
                        </a:lnSpc>
                        <a:spcAft>
                          <a:spcPts val="1000"/>
                        </a:spcAft>
                        <a:buFont typeface="Aptos" panose="020B0004020202020204" pitchFamily="34" charset="0"/>
                        <a:buChar char="-"/>
                      </a:pPr>
                      <a:r>
                        <a:rPr lang="de-DE" sz="1200" dirty="0">
                          <a:effectLst/>
                        </a:rPr>
                        <a:t>Gemeinsames Brainstorming, was erhoffen, wünschen wir uns noch, was könnte uns noch unterstützen?</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3220594727"/>
                  </a:ext>
                </a:extLst>
              </a:tr>
            </a:tbl>
          </a:graphicData>
        </a:graphic>
      </p:graphicFrame>
      <p:sp>
        <p:nvSpPr>
          <p:cNvPr id="4" name="Datumsplatzhalter 3">
            <a:extLst>
              <a:ext uri="{FF2B5EF4-FFF2-40B4-BE49-F238E27FC236}">
                <a16:creationId xmlns:a16="http://schemas.microsoft.com/office/drawing/2014/main" id="{7F83F6C0-1B5E-D008-46C6-352E92BE1DD7}"/>
              </a:ext>
            </a:extLst>
          </p:cNvPr>
          <p:cNvSpPr>
            <a:spLocks noGrp="1"/>
          </p:cNvSpPr>
          <p:nvPr>
            <p:ph type="dt" sz="half" idx="10"/>
          </p:nvPr>
        </p:nvSpPr>
        <p:spPr/>
        <p:txBody>
          <a:bodyPr/>
          <a:lstStyle/>
          <a:p>
            <a:pPr rtl="0"/>
            <a:fld id="{FB7C0C16-5521-4517-AFDE-676F786A1296}" type="datetime1">
              <a:rPr lang="de-DE" smtClean="0"/>
              <a:t>16.03.2025</a:t>
            </a:fld>
            <a:endParaRPr lang="en-US"/>
          </a:p>
        </p:txBody>
      </p:sp>
    </p:spTree>
    <p:extLst>
      <p:ext uri="{BB962C8B-B14F-4D97-AF65-F5344CB8AC3E}">
        <p14:creationId xmlns:p14="http://schemas.microsoft.com/office/powerpoint/2010/main" val="1329915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Inhaltsplatzhalter 2">
            <a:extLst>
              <a:ext uri="{FF2B5EF4-FFF2-40B4-BE49-F238E27FC236}">
                <a16:creationId xmlns:a16="http://schemas.microsoft.com/office/drawing/2014/main" id="{612A5CF4-85DF-AC28-1C63-FA2086C0748F}"/>
              </a:ext>
            </a:extLst>
          </p:cNvPr>
          <p:cNvGraphicFramePr>
            <a:graphicFrameLocks noGrp="1"/>
          </p:cNvGraphicFramePr>
          <p:nvPr>
            <p:ph type="pic" idx="1"/>
            <p:extLst>
              <p:ext uri="{D42A27DB-BD31-4B8C-83A1-F6EECF244321}">
                <p14:modId xmlns:p14="http://schemas.microsoft.com/office/powerpoint/2010/main" val="2965877955"/>
              </p:ext>
            </p:extLst>
          </p:nvPr>
        </p:nvGraphicFramePr>
        <p:xfrm>
          <a:off x="228600" y="238125"/>
          <a:ext cx="7696200" cy="6381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umsplatzhalter 3">
            <a:extLst>
              <a:ext uri="{FF2B5EF4-FFF2-40B4-BE49-F238E27FC236}">
                <a16:creationId xmlns:a16="http://schemas.microsoft.com/office/drawing/2014/main" id="{283DE677-FDC8-AB48-9398-9321F4113DF0}"/>
              </a:ext>
            </a:extLst>
          </p:cNvPr>
          <p:cNvSpPr>
            <a:spLocks noGrp="1"/>
          </p:cNvSpPr>
          <p:nvPr>
            <p:ph type="dt" sz="half" idx="10"/>
          </p:nvPr>
        </p:nvSpPr>
        <p:spPr/>
        <p:txBody>
          <a:bodyPr anchor="b">
            <a:normAutofit/>
          </a:bodyPr>
          <a:lstStyle/>
          <a:p>
            <a:pPr rtl="0">
              <a:spcAft>
                <a:spcPts val="600"/>
              </a:spcAft>
            </a:pPr>
            <a:fld id="{FB7C0C16-5521-4517-AFDE-676F786A1296}" type="datetime1">
              <a:rPr lang="de-DE" smtClean="0"/>
              <a:pPr rtl="0">
                <a:spcAft>
                  <a:spcPts val="600"/>
                </a:spcAft>
              </a:pPr>
              <a:t>16.03.2025</a:t>
            </a:fld>
            <a:endParaRPr lang="en-US"/>
          </a:p>
        </p:txBody>
      </p:sp>
      <p:sp>
        <p:nvSpPr>
          <p:cNvPr id="2" name="Titel 1">
            <a:extLst>
              <a:ext uri="{FF2B5EF4-FFF2-40B4-BE49-F238E27FC236}">
                <a16:creationId xmlns:a16="http://schemas.microsoft.com/office/drawing/2014/main" id="{790E5B40-712E-978A-DB85-F87C0A8CE04B}"/>
              </a:ext>
            </a:extLst>
          </p:cNvPr>
          <p:cNvSpPr>
            <a:spLocks noGrp="1"/>
          </p:cNvSpPr>
          <p:nvPr>
            <p:ph type="title"/>
          </p:nvPr>
        </p:nvSpPr>
        <p:spPr/>
        <p:txBody>
          <a:bodyPr anchor="b">
            <a:normAutofit/>
          </a:bodyPr>
          <a:lstStyle/>
          <a:p>
            <a:r>
              <a:rPr lang="de-DE" dirty="0"/>
              <a:t>Beutelsbacher Konsens</a:t>
            </a:r>
          </a:p>
        </p:txBody>
      </p:sp>
      <p:sp>
        <p:nvSpPr>
          <p:cNvPr id="7" name="Textplatzhalter 6">
            <a:extLst>
              <a:ext uri="{FF2B5EF4-FFF2-40B4-BE49-F238E27FC236}">
                <a16:creationId xmlns:a16="http://schemas.microsoft.com/office/drawing/2014/main" id="{642A1707-B789-3911-B906-F819C1DCAE51}"/>
              </a:ext>
            </a:extLst>
          </p:cNvPr>
          <p:cNvSpPr>
            <a:spLocks noGrp="1"/>
          </p:cNvSpPr>
          <p:nvPr>
            <p:ph type="body" sz="half" idx="2"/>
          </p:nvPr>
        </p:nvSpPr>
        <p:spPr>
          <a:xfrm>
            <a:off x="13535663" y="4773649"/>
            <a:ext cx="546786" cy="1867764"/>
          </a:xfrm>
          <a:prstGeom prst="rect">
            <a:avLst/>
          </a:prstGeom>
        </p:spPr>
        <p:txBody>
          <a:bodyPr/>
          <a:lstStyle/>
          <a:p>
            <a:endParaRPr lang="de-DE" dirty="0"/>
          </a:p>
        </p:txBody>
      </p:sp>
      <p:pic>
        <p:nvPicPr>
          <p:cNvPr id="2052" name="Picture 4" descr="Kurs: Rechtspopulismus am filmischen Beispiel Eine Deutsche Partei">
            <a:extLst>
              <a:ext uri="{FF2B5EF4-FFF2-40B4-BE49-F238E27FC236}">
                <a16:creationId xmlns:a16="http://schemas.microsoft.com/office/drawing/2014/main" id="{69AD6D89-A460-B258-C74F-8FC4E439AF2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9114" r="20825"/>
          <a:stretch/>
        </p:blipFill>
        <p:spPr bwMode="auto">
          <a:xfrm>
            <a:off x="8521423" y="2490760"/>
            <a:ext cx="3098865" cy="3647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274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026D8240-4C29-00E1-4136-A54A789DD347}"/>
              </a:ext>
            </a:extLst>
          </p:cNvPr>
          <p:cNvSpPr>
            <a:spLocks noGrp="1"/>
          </p:cNvSpPr>
          <p:nvPr>
            <p:ph type="title"/>
          </p:nvPr>
        </p:nvSpPr>
        <p:spPr/>
        <p:txBody>
          <a:bodyPr>
            <a:normAutofit fontScale="90000"/>
          </a:bodyPr>
          <a:lstStyle/>
          <a:p>
            <a:pPr algn="l">
              <a:spcAft>
                <a:spcPts val="1500"/>
              </a:spcAft>
            </a:pPr>
            <a:r>
              <a:rPr lang="de-DE" dirty="0"/>
              <a:t>Zitat </a:t>
            </a:r>
            <a:r>
              <a:rPr lang="de-DE" b="0" i="0" dirty="0">
                <a:solidFill>
                  <a:srgbClr val="000000"/>
                </a:solidFill>
                <a:effectLst/>
                <a:latin typeface="OpenSansRegular"/>
              </a:rPr>
              <a:t>Kultusminister Grant Hendrik Tonne</a:t>
            </a:r>
            <a:r>
              <a:rPr lang="de-DE" dirty="0"/>
              <a:t> </a:t>
            </a:r>
          </a:p>
        </p:txBody>
      </p:sp>
      <p:sp>
        <p:nvSpPr>
          <p:cNvPr id="2" name="Bildplatzhalter 1">
            <a:extLst>
              <a:ext uri="{FF2B5EF4-FFF2-40B4-BE49-F238E27FC236}">
                <a16:creationId xmlns:a16="http://schemas.microsoft.com/office/drawing/2014/main" id="{04EEE81C-33F4-B368-71C2-F6F71A660C79}"/>
              </a:ext>
            </a:extLst>
          </p:cNvPr>
          <p:cNvSpPr>
            <a:spLocks noGrp="1"/>
          </p:cNvSpPr>
          <p:nvPr>
            <p:ph idx="1"/>
          </p:nvPr>
        </p:nvSpPr>
        <p:spPr/>
        <p:txBody>
          <a:bodyPr>
            <a:normAutofit fontScale="92500" lnSpcReduction="10000"/>
          </a:bodyPr>
          <a:lstStyle/>
          <a:p>
            <a:r>
              <a:rPr lang="de-DE" b="0" i="0" dirty="0">
                <a:solidFill>
                  <a:srgbClr val="000000"/>
                </a:solidFill>
                <a:effectLst/>
                <a:latin typeface="OpenSansRegular"/>
              </a:rPr>
              <a:t>„Der Erlass soll unsere Schulen ermutigen, anregen und motivieren. Er soll ein konkretes Verständnis von Demokratiebildung vermitteln und Perspektiven aufzeigen, wie ein demokratischer Schulentwicklungsprozess in Unterrichts- und Schulkultur fest verankert werden kann. Ziel muss es sein, Partizipation, Teilhabe und Engagement aller Beteiligten in Schule zu stärken. Unsere Schulen sollen Orte sein, an denen Demokratie erlernt und gelebt wird“</a:t>
            </a:r>
          </a:p>
          <a:p>
            <a:endParaRPr lang="de-DE" dirty="0">
              <a:solidFill>
                <a:srgbClr val="000000"/>
              </a:solidFill>
              <a:latin typeface="OpenSansRegular"/>
            </a:endParaRPr>
          </a:p>
          <a:p>
            <a:r>
              <a:rPr lang="de-DE" b="0" i="0" dirty="0">
                <a:solidFill>
                  <a:srgbClr val="000000"/>
                </a:solidFill>
                <a:effectLst/>
                <a:latin typeface="OpenSansRegular"/>
              </a:rPr>
              <a:t>„Um das Engagement unserer Schulen weiter zu stärken und die Politik- und Demokratiekompetenzen junger Menschen zu fördern, haben wir die Demokratiebildung zum bildungspolitischen Schwerpunkt gemacht. Vor dem Hintergrund verschiedener Herausforderungen der Demokratie ist es notwendig, Schulen als Lebens- und Lernort unserer Demokratie nachhaltig zu stärken. Sie ist hierfür der geeignete Ort, weil hier alle Kinder, Jugendlichen und jungen Erwachsenen ganz unabhängig von ihrer Herkunft erreicht werden“</a:t>
            </a:r>
          </a:p>
          <a:p>
            <a:endParaRPr lang="de-DE" dirty="0"/>
          </a:p>
        </p:txBody>
      </p:sp>
      <p:sp>
        <p:nvSpPr>
          <p:cNvPr id="8" name="Textplatzhalter 7">
            <a:extLst>
              <a:ext uri="{FF2B5EF4-FFF2-40B4-BE49-F238E27FC236}">
                <a16:creationId xmlns:a16="http://schemas.microsoft.com/office/drawing/2014/main" id="{A0BD11E9-6FA4-8846-C365-D81D2BDD1D45}"/>
              </a:ext>
            </a:extLst>
          </p:cNvPr>
          <p:cNvSpPr>
            <a:spLocks noGrp="1"/>
          </p:cNvSpPr>
          <p:nvPr>
            <p:ph type="body" sz="half" idx="2"/>
          </p:nvPr>
        </p:nvSpPr>
        <p:spPr/>
        <p:txBody>
          <a:bodyPr/>
          <a:lstStyle/>
          <a:p>
            <a:endParaRPr lang="de-DE"/>
          </a:p>
        </p:txBody>
      </p:sp>
      <p:sp>
        <p:nvSpPr>
          <p:cNvPr id="3" name="Datumsplatzhalter 2">
            <a:extLst>
              <a:ext uri="{FF2B5EF4-FFF2-40B4-BE49-F238E27FC236}">
                <a16:creationId xmlns:a16="http://schemas.microsoft.com/office/drawing/2014/main" id="{4D0756D0-F249-057F-0C87-9A4D60258C47}"/>
              </a:ext>
            </a:extLst>
          </p:cNvPr>
          <p:cNvSpPr>
            <a:spLocks noGrp="1"/>
          </p:cNvSpPr>
          <p:nvPr>
            <p:ph type="dt" sz="half" idx="10"/>
          </p:nvPr>
        </p:nvSpPr>
        <p:spPr/>
        <p:txBody>
          <a:bodyPr/>
          <a:lstStyle/>
          <a:p>
            <a:pPr rtl="0"/>
            <a:fld id="{5CE950D3-0446-4476-9960-01D89E840E5D}" type="datetime1">
              <a:rPr lang="de-DE" smtClean="0"/>
              <a:t>16.03.2025</a:t>
            </a:fld>
            <a:endParaRPr lang="en-US"/>
          </a:p>
        </p:txBody>
      </p:sp>
      <p:pic>
        <p:nvPicPr>
          <p:cNvPr id="7" name="Picture 2" descr="Kultusminister Grant Hendrik Tonne">
            <a:extLst>
              <a:ext uri="{FF2B5EF4-FFF2-40B4-BE49-F238E27FC236}">
                <a16:creationId xmlns:a16="http://schemas.microsoft.com/office/drawing/2014/main" id="{788D732C-E47C-90F8-310A-1EB07BC90A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7250" y="2461260"/>
            <a:ext cx="22098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872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E953DB-C64C-DE69-F80A-9BE6E5D5A311}"/>
              </a:ext>
            </a:extLst>
          </p:cNvPr>
          <p:cNvSpPr>
            <a:spLocks noGrp="1"/>
          </p:cNvSpPr>
          <p:nvPr>
            <p:ph type="title"/>
          </p:nvPr>
        </p:nvSpPr>
        <p:spPr>
          <a:xfrm>
            <a:off x="8294256" y="607392"/>
            <a:ext cx="3500580" cy="1645920"/>
          </a:xfrm>
        </p:spPr>
        <p:txBody>
          <a:bodyPr>
            <a:normAutofit fontScale="90000"/>
          </a:bodyPr>
          <a:lstStyle/>
          <a:p>
            <a:r>
              <a:rPr lang="de-DE" dirty="0"/>
              <a:t>Stärkung der Demokratiebildung an […] Schulen […]</a:t>
            </a:r>
            <a:br>
              <a:rPr lang="de-DE" dirty="0"/>
            </a:br>
            <a:r>
              <a:rPr lang="de-DE" sz="1400" dirty="0"/>
              <a:t>RdErl. D. MK. v. 11.5.2021</a:t>
            </a:r>
          </a:p>
        </p:txBody>
      </p:sp>
      <p:sp>
        <p:nvSpPr>
          <p:cNvPr id="3" name="Inhaltsplatzhalter 2">
            <a:extLst>
              <a:ext uri="{FF2B5EF4-FFF2-40B4-BE49-F238E27FC236}">
                <a16:creationId xmlns:a16="http://schemas.microsoft.com/office/drawing/2014/main" id="{E19CA5B4-FB18-6167-44CC-CFBE31DC9E94}"/>
              </a:ext>
            </a:extLst>
          </p:cNvPr>
          <p:cNvSpPr>
            <a:spLocks noGrp="1"/>
          </p:cNvSpPr>
          <p:nvPr>
            <p:ph idx="1"/>
          </p:nvPr>
        </p:nvSpPr>
        <p:spPr/>
        <p:txBody>
          <a:bodyPr>
            <a:normAutofit fontScale="85000" lnSpcReduction="10000"/>
          </a:bodyPr>
          <a:lstStyle/>
          <a:p>
            <a:pPr marL="0" indent="0">
              <a:buNone/>
            </a:pPr>
            <a:r>
              <a:rPr lang="de-DE" dirty="0"/>
              <a:t>Die Schule ist </a:t>
            </a:r>
            <a:r>
              <a:rPr lang="de-DE" b="1" dirty="0">
                <a:solidFill>
                  <a:schemeClr val="accent5">
                    <a:lumMod val="75000"/>
                  </a:schemeClr>
                </a:solidFill>
              </a:rPr>
              <a:t>kein wertneutraler </a:t>
            </a:r>
            <a:r>
              <a:rPr lang="de-DE" dirty="0"/>
              <a:t>Ort: Grundlegende demokratische Werte wie die Würde des Menschen, Freiheit und Gleichheit, Gerechtigkeit und Solidarität, Pluralismus und Gleichberechtigung sind verbindlich für die Demokratiebildung an Schulen. Grundlage hierfür bilden die allgemeinen Menschenrechte, die UN-Kinderrechtskonvention, die UN-Behindertenrechtskonvention, die Charta der Grundrechte der Europäischen Union und die im Grundgesetz verankerten Grundrechte. </a:t>
            </a:r>
          </a:p>
          <a:p>
            <a:pPr marL="0" indent="0">
              <a:buNone/>
            </a:pPr>
            <a:r>
              <a:rPr lang="de-DE" dirty="0"/>
              <a:t>Dazu gehört, Standpunkte und Meinungen </a:t>
            </a:r>
            <a:r>
              <a:rPr lang="de-DE" b="1" dirty="0">
                <a:solidFill>
                  <a:schemeClr val="accent5">
                    <a:lumMod val="75000"/>
                  </a:schemeClr>
                </a:solidFill>
              </a:rPr>
              <a:t>nicht</a:t>
            </a:r>
            <a:r>
              <a:rPr lang="de-DE" dirty="0"/>
              <a:t> zu </a:t>
            </a:r>
            <a:r>
              <a:rPr lang="de-DE" b="1" dirty="0">
                <a:solidFill>
                  <a:schemeClr val="accent5">
                    <a:lumMod val="75000"/>
                  </a:schemeClr>
                </a:solidFill>
              </a:rPr>
              <a:t>tolerieren</a:t>
            </a:r>
            <a:r>
              <a:rPr lang="de-DE" dirty="0"/>
              <a:t>, die mit der freiheitlich-demokratischen Grundordnung und den Menschenrechten unvereinbar sind. </a:t>
            </a:r>
            <a:r>
              <a:rPr lang="de-DE" b="1" dirty="0">
                <a:solidFill>
                  <a:schemeClr val="accent5">
                    <a:lumMod val="75000"/>
                  </a:schemeClr>
                </a:solidFill>
              </a:rPr>
              <a:t>Keinesfalls</a:t>
            </a:r>
            <a:r>
              <a:rPr lang="de-DE" dirty="0"/>
              <a:t> </a:t>
            </a:r>
            <a:r>
              <a:rPr lang="de-DE" b="1" dirty="0">
                <a:solidFill>
                  <a:schemeClr val="accent5">
                    <a:lumMod val="75000"/>
                  </a:schemeClr>
                </a:solidFill>
              </a:rPr>
              <a:t>dürfen</a:t>
            </a:r>
            <a:r>
              <a:rPr lang="de-DE" dirty="0"/>
              <a:t> sie seitens des schulischen Personals </a:t>
            </a:r>
            <a:r>
              <a:rPr lang="de-DE" b="1" dirty="0">
                <a:solidFill>
                  <a:schemeClr val="accent5">
                    <a:lumMod val="75000"/>
                  </a:schemeClr>
                </a:solidFill>
              </a:rPr>
              <a:t>unkommentiert</a:t>
            </a:r>
            <a:r>
              <a:rPr lang="de-DE" dirty="0"/>
              <a:t> bleiben. Vielmehr sollten sie zum Anlass einer gemeinsamen Reflexion mit den Schülerinnen und Schülern dienen. </a:t>
            </a:r>
          </a:p>
          <a:p>
            <a:pPr marL="0" indent="0">
              <a:buNone/>
            </a:pPr>
            <a:r>
              <a:rPr lang="de-DE" dirty="0"/>
              <a:t>Gesellschaftliche Veränderungen, Krisen, Konflikte und Herausforderungen sollen im Unterricht regelmäßig zum Gegenstand kritisch-kontroverser Diskurse und Auseinandersetzungen gemacht werden. Dies geschieht gemäß dem „</a:t>
            </a:r>
            <a:r>
              <a:rPr lang="de-DE" b="1" dirty="0">
                <a:solidFill>
                  <a:schemeClr val="accent5">
                    <a:lumMod val="75000"/>
                  </a:schemeClr>
                </a:solidFill>
              </a:rPr>
              <a:t>Beutelsbacher Konsens</a:t>
            </a:r>
            <a:r>
              <a:rPr lang="de-DE" dirty="0"/>
              <a:t>“</a:t>
            </a:r>
          </a:p>
        </p:txBody>
      </p:sp>
      <p:sp>
        <p:nvSpPr>
          <p:cNvPr id="4" name="Textplatzhalter 3">
            <a:extLst>
              <a:ext uri="{FF2B5EF4-FFF2-40B4-BE49-F238E27FC236}">
                <a16:creationId xmlns:a16="http://schemas.microsoft.com/office/drawing/2014/main" id="{C734BDC5-E336-1EA9-7B71-D63C323DAD66}"/>
              </a:ext>
            </a:extLst>
          </p:cNvPr>
          <p:cNvSpPr>
            <a:spLocks noGrp="1"/>
          </p:cNvSpPr>
          <p:nvPr>
            <p:ph type="body" sz="half" idx="2"/>
          </p:nvPr>
        </p:nvSpPr>
        <p:spPr/>
        <p:txBody>
          <a:bodyPr>
            <a:normAutofit fontScale="62500" lnSpcReduction="20000"/>
          </a:bodyPr>
          <a:lstStyle/>
          <a:p>
            <a:r>
              <a:rPr lang="de-DE" dirty="0"/>
              <a:t>Weitere Bezüge:</a:t>
            </a:r>
          </a:p>
          <a:p>
            <a:pPr marL="285750" indent="-285750">
              <a:buFont typeface="Arial" panose="020B0604020202020204" pitchFamily="34" charset="0"/>
              <a:buChar char="•"/>
            </a:pPr>
            <a:r>
              <a:rPr lang="de-DE" dirty="0"/>
              <a:t>Die Arbeit in den Schuljahrgängen 5 bis 10 des Gymnasiums </a:t>
            </a:r>
            <a:r>
              <a:rPr lang="de-DE" b="1" dirty="0">
                <a:solidFill>
                  <a:schemeClr val="accent5">
                    <a:lumMod val="75000"/>
                  </a:schemeClr>
                </a:solidFill>
              </a:rPr>
              <a:t>2.6</a:t>
            </a:r>
          </a:p>
          <a:p>
            <a:pPr marL="285750" indent="-285750">
              <a:buFont typeface="Arial" panose="020B0604020202020204" pitchFamily="34" charset="0"/>
              <a:buChar char="•"/>
            </a:pPr>
            <a:r>
              <a:rPr lang="de-DE" b="0" i="0" dirty="0">
                <a:solidFill>
                  <a:srgbClr val="333333"/>
                </a:solidFill>
                <a:effectLst/>
                <a:latin typeface="BentonSans-Regular"/>
              </a:rPr>
              <a:t>§ 2 </a:t>
            </a:r>
            <a:r>
              <a:rPr lang="de-DE" b="0" i="0" dirty="0" err="1">
                <a:solidFill>
                  <a:srgbClr val="333333"/>
                </a:solidFill>
                <a:effectLst/>
                <a:latin typeface="BentonSans-Regular"/>
              </a:rPr>
              <a:t>NSchG</a:t>
            </a:r>
            <a:br>
              <a:rPr lang="de-DE" dirty="0"/>
            </a:br>
            <a:r>
              <a:rPr lang="de-DE" b="0" i="0" dirty="0">
                <a:solidFill>
                  <a:srgbClr val="333333"/>
                </a:solidFill>
                <a:effectLst/>
                <a:latin typeface="BentonSans-Regular"/>
              </a:rPr>
              <a:t>Niedersächsisches Schulgesetz</a:t>
            </a:r>
            <a:r>
              <a:rPr lang="de-DE" b="1" i="0" dirty="0">
                <a:solidFill>
                  <a:schemeClr val="accent5">
                    <a:lumMod val="75000"/>
                  </a:schemeClr>
                </a:solidFill>
                <a:effectLst/>
                <a:latin typeface="BentonSans-Regular"/>
              </a:rPr>
              <a:t>:</a:t>
            </a:r>
          </a:p>
          <a:p>
            <a:pPr algn="l"/>
            <a:r>
              <a:rPr lang="de-DE" dirty="0">
                <a:solidFill>
                  <a:srgbClr val="333333"/>
                </a:solidFill>
                <a:latin typeface="BentonSans-Regular"/>
              </a:rPr>
              <a:t>[…] </a:t>
            </a:r>
            <a:r>
              <a:rPr lang="de-DE" sz="1100" b="0" i="0" baseline="30000" dirty="0">
                <a:solidFill>
                  <a:srgbClr val="333333"/>
                </a:solidFill>
                <a:effectLst/>
                <a:latin typeface="BentonSans-Regular"/>
              </a:rPr>
              <a:t>2</a:t>
            </a:r>
            <a:r>
              <a:rPr lang="de-DE" sz="1100" b="0" i="0" dirty="0">
                <a:solidFill>
                  <a:srgbClr val="333333"/>
                </a:solidFill>
                <a:effectLst/>
                <a:latin typeface="BentonSans-Regular"/>
              </a:rPr>
              <a:t>Erziehung und Unterricht müssen dem </a:t>
            </a:r>
            <a:r>
              <a:rPr lang="de-DE" sz="1100" b="0" i="0" u="none" strike="noStrike" dirty="0">
                <a:solidFill>
                  <a:srgbClr val="3C506E"/>
                </a:solidFill>
                <a:effectLst/>
                <a:latin typeface="BentonSans-Bold"/>
                <a:hlinkClick r:id="rId2" tooltip="GG - Grundgesetz"/>
              </a:rPr>
              <a:t>Grundgesetz für die Bundesrepublik Deutschland</a:t>
            </a:r>
            <a:r>
              <a:rPr lang="de-DE" sz="1100" b="0" i="0" dirty="0">
                <a:solidFill>
                  <a:srgbClr val="333333"/>
                </a:solidFill>
                <a:effectLst/>
                <a:latin typeface="BentonSans-Regular"/>
              </a:rPr>
              <a:t> und der </a:t>
            </a:r>
            <a:r>
              <a:rPr lang="de-DE" sz="1100" b="0" i="0" u="none" strike="noStrike" dirty="0">
                <a:solidFill>
                  <a:srgbClr val="3C506E"/>
                </a:solidFill>
                <a:effectLst/>
                <a:latin typeface="BentonSans-Bold"/>
                <a:hlinkClick r:id="rId3" tooltip="Verf,NI - Verfassung"/>
              </a:rPr>
              <a:t>Niedersächsischen Verfassung</a:t>
            </a:r>
            <a:r>
              <a:rPr lang="de-DE" sz="1100" b="0" i="0" dirty="0">
                <a:solidFill>
                  <a:srgbClr val="333333"/>
                </a:solidFill>
                <a:effectLst/>
                <a:latin typeface="BentonSans-Regular"/>
              </a:rPr>
              <a:t> entsprechen; die Schule hat die Wertvorstellungen zu vermitteln, die diesen </a:t>
            </a:r>
            <a:r>
              <a:rPr lang="de-DE" sz="1100" b="0" i="0" u="none" strike="noStrike" dirty="0">
                <a:solidFill>
                  <a:srgbClr val="3C506E"/>
                </a:solidFill>
                <a:effectLst/>
                <a:latin typeface="BentonSans-Bold"/>
                <a:hlinkClick r:id="rId3" tooltip="Verf,NI - Verfassung"/>
              </a:rPr>
              <a:t>Verfassungen</a:t>
            </a:r>
            <a:r>
              <a:rPr lang="de-DE" sz="1100" b="0" i="0" dirty="0">
                <a:solidFill>
                  <a:srgbClr val="333333"/>
                </a:solidFill>
                <a:effectLst/>
                <a:latin typeface="BentonSans-Regular"/>
              </a:rPr>
              <a:t> zugrunde liegen. </a:t>
            </a:r>
            <a:r>
              <a:rPr lang="de-DE" sz="1100" b="0" i="0" baseline="30000" dirty="0">
                <a:solidFill>
                  <a:srgbClr val="333333"/>
                </a:solidFill>
                <a:effectLst/>
                <a:latin typeface="BentonSans-Regular"/>
              </a:rPr>
              <a:t>3</a:t>
            </a:r>
            <a:r>
              <a:rPr lang="de-DE" sz="1100" b="0" i="0" dirty="0">
                <a:solidFill>
                  <a:srgbClr val="333333"/>
                </a:solidFill>
                <a:effectLst/>
                <a:latin typeface="BentonSans-Regular"/>
              </a:rPr>
              <a:t>Die Schülerinnen und Schüler sollen fähig werden,</a:t>
            </a:r>
          </a:p>
          <a:p>
            <a:pPr algn="l">
              <a:buFont typeface="Arial" panose="020B0604020202020204" pitchFamily="34" charset="0"/>
              <a:buChar char="•"/>
            </a:pPr>
            <a:r>
              <a:rPr lang="de-DE" sz="1100" b="0" i="0" dirty="0">
                <a:solidFill>
                  <a:srgbClr val="333333"/>
                </a:solidFill>
                <a:effectLst/>
                <a:latin typeface="BentonSans-Regular"/>
              </a:rPr>
              <a:t>die Grundrechte für sich und jeden anderen wirksam werden zu lassen, die sich daraus ergebende staatsbürgerliche Verantwortung zu verstehen und zur demokratischen Gestaltung der Gesellschaft beizutragen,</a:t>
            </a:r>
          </a:p>
          <a:p>
            <a:pPr algn="l">
              <a:buFont typeface="Arial" panose="020B0604020202020204" pitchFamily="34" charset="0"/>
              <a:buChar char="•"/>
            </a:pPr>
            <a:r>
              <a:rPr lang="de-DE" sz="1100" dirty="0">
                <a:solidFill>
                  <a:srgbClr val="333333"/>
                </a:solidFill>
                <a:latin typeface="BentonSans-Regular"/>
              </a:rPr>
              <a:t>[…]</a:t>
            </a:r>
          </a:p>
          <a:p>
            <a:pPr algn="l">
              <a:buFont typeface="Arial" panose="020B0604020202020204" pitchFamily="34" charset="0"/>
              <a:buChar char="•"/>
            </a:pPr>
            <a:r>
              <a:rPr lang="de-DE" sz="1200" b="0" i="0" dirty="0">
                <a:solidFill>
                  <a:srgbClr val="333333"/>
                </a:solidFill>
                <a:effectLst/>
                <a:latin typeface="BentonSans-Regular"/>
              </a:rPr>
              <a:t>ihre Beziehungen zu anderen Menschen nach den Grundsätzen der Gerechtigkeit, der Solidarität und der Toleranz sowie der Gleichberechtigung der Geschlechter zu gestalten,</a:t>
            </a:r>
          </a:p>
          <a:p>
            <a:pPr algn="l">
              <a:buFont typeface="Arial" panose="020B0604020202020204" pitchFamily="34" charset="0"/>
              <a:buChar char="•"/>
            </a:pPr>
            <a:r>
              <a:rPr lang="de-DE" sz="1200" b="0" i="0" dirty="0">
                <a:solidFill>
                  <a:srgbClr val="333333"/>
                </a:solidFill>
                <a:effectLst/>
                <a:latin typeface="BentonSans-Regular"/>
              </a:rPr>
              <a:t>den Gedanken der Völkerverständigung, insbesondere die Idee einer gemeinsamen Zukunft der europäischen Völker, zu erfassen und zu unterstützen und mit Menschen anderer Nationen und Kulturkreise zusammenzuleben,</a:t>
            </a:r>
          </a:p>
          <a:p>
            <a:pPr algn="l">
              <a:buFont typeface="Arial" panose="020B0604020202020204" pitchFamily="34" charset="0"/>
              <a:buChar char="•"/>
            </a:pPr>
            <a:r>
              <a:rPr lang="de-DE" sz="1100" b="0" i="0" dirty="0">
                <a:solidFill>
                  <a:srgbClr val="333333"/>
                </a:solidFill>
                <a:effectLst/>
                <a:latin typeface="BentonSans-Regular"/>
              </a:rPr>
              <a:t>[…]</a:t>
            </a:r>
          </a:p>
          <a:p>
            <a:pPr marL="285750" indent="-285750">
              <a:buFont typeface="Arial" panose="020B0604020202020204" pitchFamily="34" charset="0"/>
              <a:buChar char="•"/>
            </a:pPr>
            <a:endParaRPr lang="de-DE" dirty="0">
              <a:solidFill>
                <a:srgbClr val="333333"/>
              </a:solidFill>
              <a:latin typeface="BentonSans-Regular"/>
            </a:endParaRPr>
          </a:p>
        </p:txBody>
      </p:sp>
    </p:spTree>
    <p:extLst>
      <p:ext uri="{BB962C8B-B14F-4D97-AF65-F5344CB8AC3E}">
        <p14:creationId xmlns:p14="http://schemas.microsoft.com/office/powerpoint/2010/main" val="570947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D6630F-6588-9A96-80B2-251123341005}"/>
              </a:ext>
            </a:extLst>
          </p:cNvPr>
          <p:cNvSpPr>
            <a:spLocks noGrp="1"/>
          </p:cNvSpPr>
          <p:nvPr>
            <p:ph type="title"/>
          </p:nvPr>
        </p:nvSpPr>
        <p:spPr/>
        <p:txBody>
          <a:bodyPr/>
          <a:lstStyle/>
          <a:p>
            <a:r>
              <a:rPr lang="de-DE" dirty="0"/>
              <a:t>Demokratie-erlass &amp; UNESCO</a:t>
            </a:r>
          </a:p>
        </p:txBody>
      </p:sp>
      <p:sp>
        <p:nvSpPr>
          <p:cNvPr id="3" name="Inhaltsplatzhalter 2">
            <a:extLst>
              <a:ext uri="{FF2B5EF4-FFF2-40B4-BE49-F238E27FC236}">
                <a16:creationId xmlns:a16="http://schemas.microsoft.com/office/drawing/2014/main" id="{09CF7DFF-5445-93BB-7862-F9809683FDD7}"/>
              </a:ext>
            </a:extLst>
          </p:cNvPr>
          <p:cNvSpPr>
            <a:spLocks noGrp="1"/>
          </p:cNvSpPr>
          <p:nvPr>
            <p:ph idx="1"/>
          </p:nvPr>
        </p:nvSpPr>
        <p:spPr/>
        <p:txBody>
          <a:bodyPr>
            <a:normAutofit fontScale="92500"/>
          </a:bodyPr>
          <a:lstStyle/>
          <a:p>
            <a:pPr marL="0" indent="0">
              <a:buNone/>
            </a:pPr>
            <a:r>
              <a:rPr lang="de-DE" b="1" dirty="0"/>
              <a:t>2. Ziele und Aufgaben der Demokratiebildung in der Schule </a:t>
            </a:r>
          </a:p>
          <a:p>
            <a:pPr marL="0" indent="0">
              <a:buNone/>
            </a:pPr>
            <a:r>
              <a:rPr lang="de-DE" dirty="0"/>
              <a:t>[…]</a:t>
            </a:r>
          </a:p>
          <a:p>
            <a:pPr marL="0" indent="0">
              <a:buNone/>
            </a:pPr>
            <a:r>
              <a:rPr lang="de-DE" dirty="0"/>
              <a:t>Jungen Menschen politische Teilhabe zu ermöglichen und Partizipation zu stärken, ist ein zentrales Anliegen der Demokratiebildung. Dies teilt sie u.a. mit der Bildung für nachhaltige Entwicklung (BNE), der Europabildung und der Global Citizenship Education der </a:t>
            </a:r>
            <a:r>
              <a:rPr lang="de-DE" dirty="0">
                <a:highlight>
                  <a:srgbClr val="FFFF00"/>
                </a:highlight>
              </a:rPr>
              <a:t>UNESCO</a:t>
            </a:r>
            <a:r>
              <a:rPr lang="de-DE" dirty="0"/>
              <a:t>. […]</a:t>
            </a:r>
          </a:p>
          <a:p>
            <a:pPr marL="0" indent="0">
              <a:buNone/>
            </a:pPr>
            <a:r>
              <a:rPr lang="de-DE" b="1" dirty="0"/>
              <a:t>6. Aufbau von Netzwerken und Auszeichnung von Schulen </a:t>
            </a:r>
            <a:r>
              <a:rPr lang="de-DE" dirty="0"/>
              <a:t>Die Mitarbeit von Schulen in Netzwerken mit demokratiepädagogischer Schwerpunktsetzung – bspw. </a:t>
            </a:r>
            <a:r>
              <a:rPr lang="de-DE" dirty="0">
                <a:highlight>
                  <a:srgbClr val="FFFF00"/>
                </a:highlight>
              </a:rPr>
              <a:t>UNESCO-Projektschulen</a:t>
            </a:r>
            <a:r>
              <a:rPr lang="de-DE" dirty="0"/>
              <a:t>, Europaschule in Niedersachsen, Internationale Nachhaltigkeitsschule/Umweltschule in Europa, „Schule ohne Rassismus – Schule mit Courage“ – trägt wesentlich dazu bei, im Sinne von Peer-Learning das Lernen voneinander zu fördern und Demokratiebildung an Schulen zu verankern und zu vertiefen. […]</a:t>
            </a:r>
          </a:p>
        </p:txBody>
      </p:sp>
      <p:sp>
        <p:nvSpPr>
          <p:cNvPr id="4" name="Textplatzhalter 3">
            <a:extLst>
              <a:ext uri="{FF2B5EF4-FFF2-40B4-BE49-F238E27FC236}">
                <a16:creationId xmlns:a16="http://schemas.microsoft.com/office/drawing/2014/main" id="{A943D6A4-A307-1CC9-34A7-73F51433A24F}"/>
              </a:ext>
            </a:extLst>
          </p:cNvPr>
          <p:cNvSpPr>
            <a:spLocks noGrp="1"/>
          </p:cNvSpPr>
          <p:nvPr>
            <p:ph type="body" sz="half" idx="2"/>
          </p:nvPr>
        </p:nvSpPr>
        <p:spPr/>
        <p:txBody>
          <a:bodyPr/>
          <a:lstStyle/>
          <a:p>
            <a:r>
              <a:rPr lang="de-DE" dirty="0"/>
              <a:t>Das Wort UNESCO kommt in dem 6-seitigen Erlass drei Mal vor.</a:t>
            </a:r>
          </a:p>
          <a:p>
            <a:r>
              <a:rPr lang="de-DE" dirty="0"/>
              <a:t>Daher stehen wir hier in einer besonderen Verantwortung für die Umsetzung dieses Erlasses</a:t>
            </a:r>
          </a:p>
        </p:txBody>
      </p:sp>
      <p:sp>
        <p:nvSpPr>
          <p:cNvPr id="5" name="Datumsplatzhalter 4">
            <a:extLst>
              <a:ext uri="{FF2B5EF4-FFF2-40B4-BE49-F238E27FC236}">
                <a16:creationId xmlns:a16="http://schemas.microsoft.com/office/drawing/2014/main" id="{93C42863-69BD-E0A9-3F86-A82C527B547C}"/>
              </a:ext>
            </a:extLst>
          </p:cNvPr>
          <p:cNvSpPr>
            <a:spLocks noGrp="1"/>
          </p:cNvSpPr>
          <p:nvPr>
            <p:ph type="dt" sz="half" idx="10"/>
          </p:nvPr>
        </p:nvSpPr>
        <p:spPr/>
        <p:txBody>
          <a:bodyPr/>
          <a:lstStyle/>
          <a:p>
            <a:pPr rtl="0"/>
            <a:fld id="{0BED7F17-BB87-4D21-B0B9-FC3CEC7BA3BA}" type="datetime1">
              <a:rPr lang="de-DE" smtClean="0"/>
              <a:t>16.03.2025</a:t>
            </a:fld>
            <a:endParaRPr lang="en-US"/>
          </a:p>
        </p:txBody>
      </p:sp>
    </p:spTree>
    <p:extLst>
      <p:ext uri="{BB962C8B-B14F-4D97-AF65-F5344CB8AC3E}">
        <p14:creationId xmlns:p14="http://schemas.microsoft.com/office/powerpoint/2010/main" val="3719833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276DDB-5CBB-BAE9-38C5-127F62ED6DD7}"/>
              </a:ext>
            </a:extLst>
          </p:cNvPr>
          <p:cNvSpPr>
            <a:spLocks noGrp="1"/>
          </p:cNvSpPr>
          <p:nvPr>
            <p:ph type="title"/>
          </p:nvPr>
        </p:nvSpPr>
        <p:spPr>
          <a:xfrm>
            <a:off x="1066800" y="642594"/>
            <a:ext cx="10058400" cy="1371600"/>
          </a:xfrm>
        </p:spPr>
        <p:txBody>
          <a:bodyPr anchor="ctr">
            <a:normAutofit/>
          </a:bodyPr>
          <a:lstStyle/>
          <a:p>
            <a:pPr algn="l"/>
            <a:r>
              <a:rPr lang="de-DE" dirty="0">
                <a:solidFill>
                  <a:srgbClr val="1A1A1A"/>
                </a:solidFill>
                <a:latin typeface="Open Sans" panose="020B0606030504020204" pitchFamily="34" charset="0"/>
              </a:rPr>
              <a:t>Beispiele für Umsetzungsideen bei uns</a:t>
            </a:r>
            <a:endParaRPr lang="de-DE" b="0" i="0" dirty="0">
              <a:solidFill>
                <a:srgbClr val="1A1A1A"/>
              </a:solidFill>
              <a:effectLst/>
              <a:latin typeface="Open Sans" panose="020B0606030504020204" pitchFamily="34" charset="0"/>
            </a:endParaRPr>
          </a:p>
        </p:txBody>
      </p:sp>
      <p:sp>
        <p:nvSpPr>
          <p:cNvPr id="3" name="Inhaltsplatzhalter 2">
            <a:extLst>
              <a:ext uri="{FF2B5EF4-FFF2-40B4-BE49-F238E27FC236}">
                <a16:creationId xmlns:a16="http://schemas.microsoft.com/office/drawing/2014/main" id="{3CF6DF72-370B-7CFD-1A1A-FD126640CB5C}"/>
              </a:ext>
            </a:extLst>
          </p:cNvPr>
          <p:cNvSpPr>
            <a:spLocks noGrp="1"/>
          </p:cNvSpPr>
          <p:nvPr>
            <p:ph sz="half" idx="1"/>
          </p:nvPr>
        </p:nvSpPr>
        <p:spPr>
          <a:xfrm>
            <a:off x="1066800" y="2103120"/>
            <a:ext cx="4663440" cy="3749040"/>
          </a:xfrm>
        </p:spPr>
        <p:txBody>
          <a:bodyPr>
            <a:normAutofit/>
          </a:bodyPr>
          <a:lstStyle/>
          <a:p>
            <a:pPr marL="0" indent="0">
              <a:lnSpc>
                <a:spcPct val="100000"/>
              </a:lnSpc>
              <a:buNone/>
            </a:pPr>
            <a:endParaRPr lang="de-DE" sz="1700"/>
          </a:p>
          <a:p>
            <a:pPr marL="0" indent="0">
              <a:lnSpc>
                <a:spcPct val="100000"/>
              </a:lnSpc>
              <a:buNone/>
            </a:pPr>
            <a:endParaRPr lang="de-DE" sz="1700"/>
          </a:p>
          <a:p>
            <a:pPr>
              <a:lnSpc>
                <a:spcPct val="100000"/>
              </a:lnSpc>
            </a:pPr>
            <a:endParaRPr lang="de-DE" sz="1700"/>
          </a:p>
        </p:txBody>
      </p:sp>
      <p:pic>
        <p:nvPicPr>
          <p:cNvPr id="7" name="Grafik 6">
            <a:extLst>
              <a:ext uri="{FF2B5EF4-FFF2-40B4-BE49-F238E27FC236}">
                <a16:creationId xmlns:a16="http://schemas.microsoft.com/office/drawing/2014/main" id="{D5C62D46-C773-B371-4701-5BFE58C9D19C}"/>
              </a:ext>
            </a:extLst>
          </p:cNvPr>
          <p:cNvPicPr>
            <a:picLocks noChangeAspect="1"/>
          </p:cNvPicPr>
          <p:nvPr/>
        </p:nvPicPr>
        <p:blipFill>
          <a:blip r:embed="rId2"/>
          <a:srcRect t="22322" b="19996"/>
          <a:stretch/>
        </p:blipFill>
        <p:spPr>
          <a:xfrm>
            <a:off x="6461760" y="2103120"/>
            <a:ext cx="4663440" cy="3749040"/>
          </a:xfrm>
          <a:prstGeom prst="rect">
            <a:avLst/>
          </a:prstGeom>
          <a:noFill/>
        </p:spPr>
      </p:pic>
      <p:sp>
        <p:nvSpPr>
          <p:cNvPr id="4" name="Datumsplatzhalter 3">
            <a:extLst>
              <a:ext uri="{FF2B5EF4-FFF2-40B4-BE49-F238E27FC236}">
                <a16:creationId xmlns:a16="http://schemas.microsoft.com/office/drawing/2014/main" id="{89E1B1B6-CA45-37DA-C73D-25A8D3FB61D8}"/>
              </a:ext>
            </a:extLst>
          </p:cNvPr>
          <p:cNvSpPr>
            <a:spLocks noGrp="1"/>
          </p:cNvSpPr>
          <p:nvPr>
            <p:ph type="dt" sz="half" idx="10"/>
          </p:nvPr>
        </p:nvSpPr>
        <p:spPr>
          <a:xfrm>
            <a:off x="7256794" y="6035040"/>
            <a:ext cx="2893045" cy="365760"/>
          </a:xfrm>
        </p:spPr>
        <p:txBody>
          <a:bodyPr anchor="b">
            <a:normAutofit/>
          </a:bodyPr>
          <a:lstStyle/>
          <a:p>
            <a:pPr rtl="0">
              <a:spcAft>
                <a:spcPts val="600"/>
              </a:spcAft>
            </a:pPr>
            <a:fld id="{FB7C0C16-5521-4517-AFDE-676F786A1296}" type="datetime1">
              <a:rPr lang="de-DE" smtClean="0"/>
              <a:pPr rtl="0">
                <a:spcAft>
                  <a:spcPts val="600"/>
                </a:spcAft>
              </a:pPr>
              <a:t>16.03.2025</a:t>
            </a:fld>
            <a:endParaRPr lang="en-US"/>
          </a:p>
        </p:txBody>
      </p:sp>
      <p:sp>
        <p:nvSpPr>
          <p:cNvPr id="5" name="Rectangle 1">
            <a:extLst>
              <a:ext uri="{FF2B5EF4-FFF2-40B4-BE49-F238E27FC236}">
                <a16:creationId xmlns:a16="http://schemas.microsoft.com/office/drawing/2014/main" id="{173E94EB-52EE-021B-405C-6EDCCC84141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sp>
        <p:nvSpPr>
          <p:cNvPr id="8" name="Textfeld 7">
            <a:extLst>
              <a:ext uri="{FF2B5EF4-FFF2-40B4-BE49-F238E27FC236}">
                <a16:creationId xmlns:a16="http://schemas.microsoft.com/office/drawing/2014/main" id="{6C424D92-87BE-F9CD-47B0-C1C2D4F63344}"/>
              </a:ext>
            </a:extLst>
          </p:cNvPr>
          <p:cNvSpPr txBox="1"/>
          <p:nvPr/>
        </p:nvSpPr>
        <p:spPr>
          <a:xfrm>
            <a:off x="1066800" y="2103120"/>
            <a:ext cx="4587551" cy="4247317"/>
          </a:xfrm>
          <a:prstGeom prst="rect">
            <a:avLst/>
          </a:prstGeom>
          <a:noFill/>
        </p:spPr>
        <p:txBody>
          <a:bodyPr wrap="square" rtlCol="0">
            <a:spAutoFit/>
          </a:bodyPr>
          <a:lstStyle/>
          <a:p>
            <a:pPr marL="285750" indent="-285750">
              <a:buFont typeface="Arial" panose="020B0604020202020204" pitchFamily="34" charset="0"/>
              <a:buChar char="•"/>
            </a:pPr>
            <a:r>
              <a:rPr lang="de-DE" dirty="0"/>
              <a:t>Vielfalt- Pause</a:t>
            </a:r>
          </a:p>
          <a:p>
            <a:pPr marL="285750" indent="-285750">
              <a:buFont typeface="Arial" panose="020B0604020202020204" pitchFamily="34" charset="0"/>
              <a:buChar char="•"/>
            </a:pPr>
            <a:r>
              <a:rPr lang="de-DE" dirty="0"/>
              <a:t>Veranstaltungen – der Lenz</a:t>
            </a:r>
          </a:p>
          <a:p>
            <a:pPr marL="285750" indent="-285750">
              <a:buFont typeface="Arial" panose="020B0604020202020204" pitchFamily="34" charset="0"/>
              <a:buChar char="•"/>
            </a:pPr>
            <a:r>
              <a:rPr lang="de-DE" dirty="0"/>
              <a:t>Anlassbezogene Pausenaktionen / Pausenaktionen zu Gedenktagen </a:t>
            </a:r>
          </a:p>
          <a:p>
            <a:pPr marL="285750" indent="-285750">
              <a:buFont typeface="Arial" panose="020B0604020202020204" pitchFamily="34" charset="0"/>
              <a:buChar char="•"/>
            </a:pPr>
            <a:r>
              <a:rPr lang="de-DE" dirty="0"/>
              <a:t>Sensibilisierender Umgang mit Literatur </a:t>
            </a:r>
          </a:p>
          <a:p>
            <a:pPr marL="285750" indent="-285750">
              <a:buFont typeface="Arial" panose="020B0604020202020204" pitchFamily="34" charset="0"/>
              <a:buChar char="•"/>
            </a:pPr>
            <a:r>
              <a:rPr lang="de-DE" dirty="0"/>
              <a:t>Awareness-Coaching</a:t>
            </a:r>
          </a:p>
          <a:p>
            <a:pPr marL="285750" indent="-285750">
              <a:buFont typeface="Arial" panose="020B0604020202020204" pitchFamily="34" charset="0"/>
              <a:buChar char="•"/>
            </a:pPr>
            <a:r>
              <a:rPr lang="de-DE" dirty="0"/>
              <a:t>Wie redest du eigentlich mit mir? – Umgangsformen in und außerhalb des Unterrichts</a:t>
            </a:r>
          </a:p>
          <a:p>
            <a:pPr marL="285750" indent="-285750">
              <a:buFont typeface="Arial" panose="020B0604020202020204" pitchFamily="34" charset="0"/>
              <a:buChar char="•"/>
            </a:pPr>
            <a:r>
              <a:rPr lang="de-DE" dirty="0"/>
              <a:t>Afrika-Woche – Korrektur des Bildes vom „armen schwarzen hungernden Kind“</a:t>
            </a:r>
          </a:p>
          <a:p>
            <a:pPr marL="285750" indent="-285750">
              <a:buFont typeface="Arial" panose="020B0604020202020204" pitchFamily="34" charset="0"/>
              <a:buChar char="•"/>
            </a:pPr>
            <a:r>
              <a:rPr lang="de-DE" dirty="0" err="1"/>
              <a:t>Altagsrassismus</a:t>
            </a:r>
            <a:endParaRPr lang="de-DE" dirty="0"/>
          </a:p>
          <a:p>
            <a:pPr marL="285750" indent="-285750">
              <a:buFont typeface="Arial" panose="020B0604020202020204" pitchFamily="34" charset="0"/>
              <a:buChar char="•"/>
            </a:pPr>
            <a:r>
              <a:rPr lang="de-DE" dirty="0"/>
              <a:t>…</a:t>
            </a:r>
          </a:p>
        </p:txBody>
      </p:sp>
    </p:spTree>
    <p:extLst>
      <p:ext uri="{BB962C8B-B14F-4D97-AF65-F5344CB8AC3E}">
        <p14:creationId xmlns:p14="http://schemas.microsoft.com/office/powerpoint/2010/main" val="420329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147DE6F-317A-418D-F51E-875412D2012F}"/>
              </a:ext>
            </a:extLst>
          </p:cNvPr>
          <p:cNvSpPr>
            <a:spLocks noGrp="1"/>
          </p:cNvSpPr>
          <p:nvPr>
            <p:ph type="title"/>
          </p:nvPr>
        </p:nvSpPr>
        <p:spPr>
          <a:xfrm>
            <a:off x="1066800" y="642594"/>
            <a:ext cx="10058400" cy="1371600"/>
          </a:xfrm>
        </p:spPr>
        <p:txBody>
          <a:bodyPr anchor="ctr">
            <a:normAutofit/>
          </a:bodyPr>
          <a:lstStyle/>
          <a:p>
            <a:r>
              <a:rPr lang="de-DE"/>
              <a:t>Welche ersten Ideen haben wir / die Schülerinnen?</a:t>
            </a:r>
          </a:p>
        </p:txBody>
      </p:sp>
      <p:sp>
        <p:nvSpPr>
          <p:cNvPr id="3" name="Datumsplatzhalter 2">
            <a:extLst>
              <a:ext uri="{FF2B5EF4-FFF2-40B4-BE49-F238E27FC236}">
                <a16:creationId xmlns:a16="http://schemas.microsoft.com/office/drawing/2014/main" id="{40AD561C-930D-2275-806E-C5B503B19C92}"/>
              </a:ext>
            </a:extLst>
          </p:cNvPr>
          <p:cNvSpPr>
            <a:spLocks noGrp="1"/>
          </p:cNvSpPr>
          <p:nvPr>
            <p:ph type="dt" sz="half" idx="10"/>
          </p:nvPr>
        </p:nvSpPr>
        <p:spPr>
          <a:xfrm>
            <a:off x="7256794" y="6035040"/>
            <a:ext cx="2893045" cy="365760"/>
          </a:xfrm>
        </p:spPr>
        <p:txBody>
          <a:bodyPr anchor="b">
            <a:normAutofit/>
          </a:bodyPr>
          <a:lstStyle/>
          <a:p>
            <a:pPr rtl="0">
              <a:spcAft>
                <a:spcPts val="600"/>
              </a:spcAft>
            </a:pPr>
            <a:fld id="{5CE950D3-0446-4476-9960-01D89E840E5D}" type="datetime1">
              <a:rPr lang="de-DE" smtClean="0"/>
              <a:pPr rtl="0">
                <a:spcAft>
                  <a:spcPts val="600"/>
                </a:spcAft>
              </a:pPr>
              <a:t>16.03.2025</a:t>
            </a:fld>
            <a:endParaRPr lang="en-US"/>
          </a:p>
        </p:txBody>
      </p:sp>
      <p:graphicFrame>
        <p:nvGraphicFramePr>
          <p:cNvPr id="9" name="Inhaltsplatzhalter 6">
            <a:extLst>
              <a:ext uri="{FF2B5EF4-FFF2-40B4-BE49-F238E27FC236}">
                <a16:creationId xmlns:a16="http://schemas.microsoft.com/office/drawing/2014/main" id="{300D8A47-16E3-4D32-322D-6FC4DD5D1A10}"/>
              </a:ext>
            </a:extLst>
          </p:cNvPr>
          <p:cNvGraphicFramePr>
            <a:graphicFrameLocks noGrp="1"/>
          </p:cNvGraphicFramePr>
          <p:nvPr>
            <p:ph idx="1"/>
            <p:extLst>
              <p:ext uri="{D42A27DB-BD31-4B8C-83A1-F6EECF244321}">
                <p14:modId xmlns:p14="http://schemas.microsoft.com/office/powerpoint/2010/main" val="1628023697"/>
              </p:ext>
            </p:extLst>
          </p:nvPr>
        </p:nvGraphicFramePr>
        <p:xfrm>
          <a:off x="1066800" y="2103120"/>
          <a:ext cx="10058400" cy="3849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5183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3112C9-295E-28AD-C537-1455AA9088B6}"/>
              </a:ext>
            </a:extLst>
          </p:cNvPr>
          <p:cNvSpPr>
            <a:spLocks noGrp="1"/>
          </p:cNvSpPr>
          <p:nvPr>
            <p:ph type="title"/>
          </p:nvPr>
        </p:nvSpPr>
        <p:spPr/>
        <p:txBody>
          <a:bodyPr/>
          <a:lstStyle/>
          <a:p>
            <a:r>
              <a:rPr lang="de-DE"/>
              <a:t>Werbung und Termine</a:t>
            </a:r>
          </a:p>
        </p:txBody>
      </p:sp>
      <p:sp>
        <p:nvSpPr>
          <p:cNvPr id="4" name="Datumsplatzhalter 3">
            <a:extLst>
              <a:ext uri="{FF2B5EF4-FFF2-40B4-BE49-F238E27FC236}">
                <a16:creationId xmlns:a16="http://schemas.microsoft.com/office/drawing/2014/main" id="{746F9EBD-0BC1-9640-6FFE-68E4E64BF1CF}"/>
              </a:ext>
            </a:extLst>
          </p:cNvPr>
          <p:cNvSpPr>
            <a:spLocks noGrp="1"/>
          </p:cNvSpPr>
          <p:nvPr>
            <p:ph type="dt" sz="half" idx="10"/>
          </p:nvPr>
        </p:nvSpPr>
        <p:spPr/>
        <p:txBody>
          <a:bodyPr/>
          <a:lstStyle/>
          <a:p>
            <a:pPr rtl="0"/>
            <a:fld id="{FB7C0C16-5521-4517-AFDE-676F786A1296}" type="datetime1">
              <a:rPr lang="de-DE" smtClean="0"/>
              <a:t>16.03.2025</a:t>
            </a:fld>
            <a:endParaRPr lang="en-US"/>
          </a:p>
        </p:txBody>
      </p:sp>
      <p:pic>
        <p:nvPicPr>
          <p:cNvPr id="2050" name="Picture 2">
            <a:extLst>
              <a:ext uri="{FF2B5EF4-FFF2-40B4-BE49-F238E27FC236}">
                <a16:creationId xmlns:a16="http://schemas.microsoft.com/office/drawing/2014/main" id="{7A8FAD0F-C4B8-ED98-4AA3-0EB6BCE26D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740" y="2924070"/>
            <a:ext cx="4310743" cy="4310743"/>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a:extLst>
              <a:ext uri="{FF2B5EF4-FFF2-40B4-BE49-F238E27FC236}">
                <a16:creationId xmlns:a16="http://schemas.microsoft.com/office/drawing/2014/main" id="{6E9AAAC2-C72B-E98B-3CEC-A68553D11077}"/>
              </a:ext>
            </a:extLst>
          </p:cNvPr>
          <p:cNvSpPr txBox="1"/>
          <p:nvPr/>
        </p:nvSpPr>
        <p:spPr>
          <a:xfrm>
            <a:off x="3819569" y="2096490"/>
            <a:ext cx="3673510" cy="2123658"/>
          </a:xfrm>
          <a:prstGeom prst="rect">
            <a:avLst/>
          </a:prstGeom>
          <a:noFill/>
        </p:spPr>
        <p:txBody>
          <a:bodyPr wrap="square" rtlCol="0">
            <a:spAutoFit/>
          </a:bodyPr>
          <a:lstStyle/>
          <a:p>
            <a:r>
              <a:rPr lang="de-DE" b="0" i="0" dirty="0">
                <a:solidFill>
                  <a:srgbClr val="1A1A1A"/>
                </a:solidFill>
                <a:effectLst/>
                <a:latin typeface="Arial" panose="020B0604020202020204" pitchFamily="34" charset="0"/>
              </a:rPr>
              <a:t> Netzwerks politische Bildung in Lehre und Sozialer Arbeit</a:t>
            </a:r>
          </a:p>
          <a:p>
            <a:pPr marL="285750" indent="-285750">
              <a:buFont typeface="Arial" panose="020B0604020202020204" pitchFamily="34" charset="0"/>
              <a:buChar char="•"/>
            </a:pPr>
            <a:r>
              <a:rPr lang="de-DE" dirty="0">
                <a:solidFill>
                  <a:srgbClr val="1A1A1A"/>
                </a:solidFill>
                <a:latin typeface="Arial" panose="020B0604020202020204" pitchFamily="34" charset="0"/>
              </a:rPr>
              <a:t>2.4.2025 17-18 Uhr: Hybride Veranstaltung</a:t>
            </a:r>
          </a:p>
          <a:p>
            <a:pPr marL="285750" indent="-285750">
              <a:buFont typeface="Arial" panose="020B0604020202020204" pitchFamily="34" charset="0"/>
              <a:buChar char="•"/>
            </a:pPr>
            <a:r>
              <a:rPr lang="de-DE" sz="1200" b="1" i="0" dirty="0">
                <a:solidFill>
                  <a:srgbClr val="1A1A1A"/>
                </a:solidFill>
                <a:effectLst/>
                <a:latin typeface="sans-serif"/>
              </a:rPr>
              <a:t>Input zum Thema "Neutralitätsgebot" </a:t>
            </a:r>
          </a:p>
          <a:p>
            <a:pPr marL="285750" indent="-285750">
              <a:buFont typeface="Arial" panose="020B0604020202020204" pitchFamily="34" charset="0"/>
              <a:buChar char="•"/>
            </a:pPr>
            <a:r>
              <a:rPr lang="de-DE" sz="1200" b="0" i="0" dirty="0">
                <a:solidFill>
                  <a:srgbClr val="1A1A1A"/>
                </a:solidFill>
                <a:effectLst/>
                <a:latin typeface="sans-serif"/>
              </a:rPr>
              <a:t>Referent: </a:t>
            </a:r>
            <a:r>
              <a:rPr lang="de-DE" sz="1200" b="1" i="0" dirty="0">
                <a:solidFill>
                  <a:srgbClr val="1A1A1A"/>
                </a:solidFill>
                <a:effectLst/>
                <a:latin typeface="sans-serif"/>
              </a:rPr>
              <a:t>Leon Brandt,</a:t>
            </a:r>
            <a:r>
              <a:rPr lang="de-DE" sz="1200" b="0" i="0" dirty="0">
                <a:solidFill>
                  <a:srgbClr val="1A1A1A"/>
                </a:solidFill>
                <a:effectLst/>
                <a:latin typeface="sans-serif"/>
              </a:rPr>
              <a:t> wissenschaftlicher Referent bei SOCLES, einem</a:t>
            </a:r>
            <a:r>
              <a:rPr lang="de-DE" sz="1200" b="1" i="0" dirty="0">
                <a:solidFill>
                  <a:srgbClr val="1A1A1A"/>
                </a:solidFill>
                <a:effectLst/>
                <a:latin typeface="sans-serif"/>
              </a:rPr>
              <a:t> juristisch-interdisziplinären</a:t>
            </a:r>
            <a:r>
              <a:rPr lang="de-DE" sz="1200" b="0" i="0" dirty="0">
                <a:solidFill>
                  <a:srgbClr val="1A1A1A"/>
                </a:solidFill>
                <a:effectLst/>
                <a:latin typeface="sans-serif"/>
              </a:rPr>
              <a:t> Forschungszentrum</a:t>
            </a:r>
            <a:r>
              <a:rPr lang="de-DE" sz="1200" dirty="0">
                <a:solidFill>
                  <a:srgbClr val="1A1A1A"/>
                </a:solidFill>
                <a:latin typeface="Arial" panose="020B0604020202020204" pitchFamily="34" charset="0"/>
              </a:rPr>
              <a:t> </a:t>
            </a:r>
          </a:p>
          <a:p>
            <a:pPr marL="285750" indent="-285750">
              <a:buFont typeface="Arial" panose="020B0604020202020204" pitchFamily="34" charset="0"/>
              <a:buChar char="•"/>
            </a:pPr>
            <a:endParaRPr lang="de-DE" sz="1200" dirty="0">
              <a:solidFill>
                <a:srgbClr val="1A1A1A"/>
              </a:solidFill>
              <a:latin typeface="Arial" panose="020B0604020202020204" pitchFamily="34" charset="0"/>
            </a:endParaRPr>
          </a:p>
        </p:txBody>
      </p:sp>
      <p:sp>
        <p:nvSpPr>
          <p:cNvPr id="8" name="Inhaltsplatzhalter 7">
            <a:extLst>
              <a:ext uri="{FF2B5EF4-FFF2-40B4-BE49-F238E27FC236}">
                <a16:creationId xmlns:a16="http://schemas.microsoft.com/office/drawing/2014/main" id="{C7D8DDBE-705C-B151-E9E0-C75C31C6D94C}"/>
              </a:ext>
            </a:extLst>
          </p:cNvPr>
          <p:cNvSpPr>
            <a:spLocks noGrp="1"/>
          </p:cNvSpPr>
          <p:nvPr>
            <p:ph idx="1"/>
          </p:nvPr>
        </p:nvSpPr>
        <p:spPr/>
        <p:txBody>
          <a:bodyPr/>
          <a:lstStyle/>
          <a:p>
            <a:endParaRPr lang="de-DE" dirty="0"/>
          </a:p>
        </p:txBody>
      </p:sp>
    </p:spTree>
    <p:extLst>
      <p:ext uri="{BB962C8B-B14F-4D97-AF65-F5344CB8AC3E}">
        <p14:creationId xmlns:p14="http://schemas.microsoft.com/office/powerpoint/2010/main" val="3927670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82DA8-E735-1C17-3699-A25F9C99624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F9A2253-73FA-0900-F9E3-C5839C51552F}"/>
              </a:ext>
            </a:extLst>
          </p:cNvPr>
          <p:cNvSpPr>
            <a:spLocks noGrp="1"/>
          </p:cNvSpPr>
          <p:nvPr>
            <p:ph type="title"/>
          </p:nvPr>
        </p:nvSpPr>
        <p:spPr/>
        <p:txBody>
          <a:bodyPr/>
          <a:lstStyle/>
          <a:p>
            <a:r>
              <a:rPr lang="de-DE" dirty="0"/>
              <a:t>Ablauf Workshop</a:t>
            </a:r>
          </a:p>
        </p:txBody>
      </p:sp>
      <p:graphicFrame>
        <p:nvGraphicFramePr>
          <p:cNvPr id="6" name="Inhaltsplatzhalter 5">
            <a:extLst>
              <a:ext uri="{FF2B5EF4-FFF2-40B4-BE49-F238E27FC236}">
                <a16:creationId xmlns:a16="http://schemas.microsoft.com/office/drawing/2014/main" id="{3FD46B99-C0D4-24B6-DFF2-596D68D5852C}"/>
              </a:ext>
            </a:extLst>
          </p:cNvPr>
          <p:cNvGraphicFramePr>
            <a:graphicFrameLocks noGrp="1"/>
          </p:cNvGraphicFramePr>
          <p:nvPr>
            <p:ph idx="1"/>
          </p:nvPr>
        </p:nvGraphicFramePr>
        <p:xfrm>
          <a:off x="1856002" y="1804747"/>
          <a:ext cx="8293837" cy="4432084"/>
        </p:xfrm>
        <a:graphic>
          <a:graphicData uri="http://schemas.openxmlformats.org/drawingml/2006/table">
            <a:tbl>
              <a:tblPr firstRow="1" firstCol="1" bandRow="1">
                <a:tableStyleId>{5C22544A-7EE6-4342-B048-85BDC9FD1C3A}</a:tableStyleId>
              </a:tblPr>
              <a:tblGrid>
                <a:gridCol w="861515">
                  <a:extLst>
                    <a:ext uri="{9D8B030D-6E8A-4147-A177-3AD203B41FA5}">
                      <a16:colId xmlns:a16="http://schemas.microsoft.com/office/drawing/2014/main" val="586680493"/>
                    </a:ext>
                  </a:extLst>
                </a:gridCol>
                <a:gridCol w="7432322">
                  <a:extLst>
                    <a:ext uri="{9D8B030D-6E8A-4147-A177-3AD203B41FA5}">
                      <a16:colId xmlns:a16="http://schemas.microsoft.com/office/drawing/2014/main" val="3283279730"/>
                    </a:ext>
                  </a:extLst>
                </a:gridCol>
              </a:tblGrid>
              <a:tr h="205522">
                <a:tc>
                  <a:txBody>
                    <a:bodyPr/>
                    <a:lstStyle/>
                    <a:p>
                      <a:pPr>
                        <a:lnSpc>
                          <a:spcPct val="115000"/>
                        </a:lnSpc>
                        <a:spcAft>
                          <a:spcPts val="1000"/>
                        </a:spcAft>
                      </a:pPr>
                      <a:r>
                        <a:rPr lang="de-DE" sz="1200">
                          <a:effectLst/>
                        </a:rPr>
                        <a:t>Zeit</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dirty="0">
                          <a:effectLst/>
                        </a:rPr>
                        <a:t>Inhalt</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2393290518"/>
                  </a:ext>
                </a:extLst>
              </a:tr>
              <a:tr h="513983">
                <a:tc>
                  <a:txBody>
                    <a:bodyPr/>
                    <a:lstStyle/>
                    <a:p>
                      <a:pPr>
                        <a:lnSpc>
                          <a:spcPct val="115000"/>
                        </a:lnSpc>
                        <a:spcAft>
                          <a:spcPts val="1000"/>
                        </a:spcAft>
                      </a:pPr>
                      <a:r>
                        <a:rPr lang="de-DE" sz="1200">
                          <a:effectLst/>
                        </a:rPr>
                        <a:t>14:15 -14:25</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dirty="0">
                          <a:effectLst/>
                        </a:rPr>
                        <a:t>Einführung Demokratieerlass</a:t>
                      </a:r>
                    </a:p>
                    <a:p>
                      <a:pPr>
                        <a:lnSpc>
                          <a:spcPct val="115000"/>
                        </a:lnSpc>
                        <a:spcAft>
                          <a:spcPts val="1000"/>
                        </a:spcAft>
                      </a:pPr>
                      <a:r>
                        <a:rPr lang="de-DE" sz="1200" dirty="0">
                          <a:effectLst/>
                        </a:rPr>
                        <a:t>Vorstellen Ablauf Workshop</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3754352779"/>
                  </a:ext>
                </a:extLst>
              </a:tr>
              <a:tr h="1119787">
                <a:tc>
                  <a:txBody>
                    <a:bodyPr/>
                    <a:lstStyle/>
                    <a:p>
                      <a:pPr>
                        <a:lnSpc>
                          <a:spcPct val="115000"/>
                        </a:lnSpc>
                        <a:spcAft>
                          <a:spcPts val="1000"/>
                        </a:spcAft>
                      </a:pPr>
                      <a:r>
                        <a:rPr lang="de-DE" sz="1200">
                          <a:effectLst/>
                        </a:rPr>
                        <a:t>14:30 – 15:30</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a:effectLst/>
                        </a:rPr>
                        <a:t>Arbeitsphase I – Homogene Gruppen Konkrete – Umsetzungsideen im eigenen Unterricht / Schulaltag, z.B.</a:t>
                      </a:r>
                    </a:p>
                    <a:p>
                      <a:pPr marL="342900" lvl="0" indent="-342900">
                        <a:lnSpc>
                          <a:spcPct val="115000"/>
                        </a:lnSpc>
                        <a:buFont typeface="Aptos" panose="020B0004020202020204" pitchFamily="34" charset="0"/>
                        <a:buChar char="-"/>
                      </a:pPr>
                      <a:r>
                        <a:rPr lang="de-DE" sz="1200">
                          <a:effectLst/>
                        </a:rPr>
                        <a:t>Mathe-Lehrkräfte</a:t>
                      </a:r>
                    </a:p>
                    <a:p>
                      <a:pPr marL="342900" lvl="0" indent="-342900">
                        <a:lnSpc>
                          <a:spcPct val="115000"/>
                        </a:lnSpc>
                        <a:buFont typeface="Aptos" panose="020B0004020202020204" pitchFamily="34" charset="0"/>
                        <a:buChar char="-"/>
                      </a:pPr>
                      <a:r>
                        <a:rPr lang="de-DE" sz="1200">
                          <a:effectLst/>
                        </a:rPr>
                        <a:t>Koordinatoren</a:t>
                      </a:r>
                    </a:p>
                    <a:p>
                      <a:pPr marL="342900" lvl="0" indent="-342900">
                        <a:lnSpc>
                          <a:spcPct val="115000"/>
                        </a:lnSpc>
                        <a:buFont typeface="Aptos" panose="020B0004020202020204" pitchFamily="34" charset="0"/>
                        <a:buChar char="-"/>
                      </a:pPr>
                      <a:r>
                        <a:rPr lang="de-DE" sz="1200">
                          <a:effectLst/>
                        </a:rPr>
                        <a:t>Unesco-Arbeit</a:t>
                      </a:r>
                    </a:p>
                    <a:p>
                      <a:pPr marL="342900" lvl="0" indent="-342900">
                        <a:lnSpc>
                          <a:spcPct val="115000"/>
                        </a:lnSpc>
                        <a:spcAft>
                          <a:spcPts val="1000"/>
                        </a:spcAft>
                        <a:buFont typeface="Aptos" panose="020B0004020202020204" pitchFamily="34" charset="0"/>
                        <a:buChar char="-"/>
                      </a:pPr>
                      <a:r>
                        <a:rPr lang="de-DE" sz="1200">
                          <a:effectLst/>
                        </a:rPr>
                        <a:t>DAZ Lehrkräfte</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1174712537"/>
                  </a:ext>
                </a:extLst>
              </a:tr>
              <a:tr h="392041">
                <a:tc>
                  <a:txBody>
                    <a:bodyPr/>
                    <a:lstStyle/>
                    <a:p>
                      <a:pPr>
                        <a:lnSpc>
                          <a:spcPct val="115000"/>
                        </a:lnSpc>
                        <a:spcAft>
                          <a:spcPts val="1000"/>
                        </a:spcAft>
                      </a:pPr>
                      <a:r>
                        <a:rPr lang="de-DE" sz="1200">
                          <a:effectLst/>
                        </a:rPr>
                        <a:t>15:30 – 16:00</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a:effectLst/>
                        </a:rPr>
                        <a:t>Vorstellen der Gruppenergebnisse</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2177744592"/>
                  </a:ext>
                </a:extLst>
              </a:tr>
              <a:tr h="513983">
                <a:tc>
                  <a:txBody>
                    <a:bodyPr/>
                    <a:lstStyle/>
                    <a:p>
                      <a:pPr>
                        <a:lnSpc>
                          <a:spcPct val="115000"/>
                        </a:lnSpc>
                        <a:spcAft>
                          <a:spcPts val="1000"/>
                        </a:spcAft>
                      </a:pPr>
                      <a:r>
                        <a:rPr lang="de-DE" sz="1200">
                          <a:effectLst/>
                        </a:rPr>
                        <a:t>16:00 – 16:15</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a:effectLst/>
                        </a:rPr>
                        <a:t>Kurze Ansprache der Schulleitung der WRS und Kekse</a:t>
                      </a:r>
                    </a:p>
                    <a:p>
                      <a:pPr>
                        <a:lnSpc>
                          <a:spcPct val="115000"/>
                        </a:lnSpc>
                        <a:spcAft>
                          <a:spcPts val="1000"/>
                        </a:spcAft>
                      </a:pP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3151779960"/>
                  </a:ext>
                </a:extLst>
              </a:tr>
              <a:tr h="1119787">
                <a:tc>
                  <a:txBody>
                    <a:bodyPr/>
                    <a:lstStyle/>
                    <a:p>
                      <a:pPr>
                        <a:lnSpc>
                          <a:spcPct val="115000"/>
                        </a:lnSpc>
                        <a:spcAft>
                          <a:spcPts val="1000"/>
                        </a:spcAft>
                      </a:pPr>
                      <a:r>
                        <a:rPr lang="de-DE" sz="1200">
                          <a:effectLst/>
                        </a:rPr>
                        <a:t>16:15 – 17:00</a:t>
                      </a:r>
                      <a:endParaRPr lang="de-DE" sz="120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tc>
                  <a:txBody>
                    <a:bodyPr/>
                    <a:lstStyle/>
                    <a:p>
                      <a:pPr>
                        <a:lnSpc>
                          <a:spcPct val="115000"/>
                        </a:lnSpc>
                        <a:spcAft>
                          <a:spcPts val="1000"/>
                        </a:spcAft>
                      </a:pPr>
                      <a:r>
                        <a:rPr lang="de-DE" sz="1200" dirty="0">
                          <a:effectLst/>
                        </a:rPr>
                        <a:t>Welche Möglichkeiten bietet das UNESCO-Netzwerk bei der Umsetzung des Demokratieerlasses</a:t>
                      </a:r>
                    </a:p>
                    <a:p>
                      <a:pPr marL="342900" lvl="0" indent="-342900">
                        <a:lnSpc>
                          <a:spcPct val="115000"/>
                        </a:lnSpc>
                        <a:buFont typeface="Aptos" panose="020B0004020202020204" pitchFamily="34" charset="0"/>
                        <a:buChar char="-"/>
                      </a:pPr>
                      <a:r>
                        <a:rPr lang="de-DE" sz="1200" dirty="0">
                          <a:effectLst/>
                        </a:rPr>
                        <a:t>Vorstellen der UNESCO Plattformen durch Nina</a:t>
                      </a:r>
                    </a:p>
                    <a:p>
                      <a:pPr marL="342900" lvl="0" indent="-342900">
                        <a:lnSpc>
                          <a:spcPct val="115000"/>
                        </a:lnSpc>
                        <a:buFont typeface="Aptos" panose="020B0004020202020204" pitchFamily="34" charset="0"/>
                        <a:buChar char="-"/>
                      </a:pPr>
                      <a:r>
                        <a:rPr lang="de-DE" sz="1200" dirty="0">
                          <a:effectLst/>
                        </a:rPr>
                        <a:t>Einpflegen der Arbeitsergebnisse in die Plattform</a:t>
                      </a:r>
                    </a:p>
                    <a:p>
                      <a:pPr marL="342900" lvl="0" indent="-342900">
                        <a:lnSpc>
                          <a:spcPct val="115000"/>
                        </a:lnSpc>
                        <a:buFont typeface="Aptos" panose="020B0004020202020204" pitchFamily="34" charset="0"/>
                        <a:buChar char="-"/>
                      </a:pPr>
                      <a:r>
                        <a:rPr lang="de-DE" sz="1200" dirty="0">
                          <a:effectLst/>
                        </a:rPr>
                        <a:t>Gibt es Interesse gemeinsam an einzelnen Punkten weiterzuarbeiten?</a:t>
                      </a:r>
                    </a:p>
                    <a:p>
                      <a:pPr marL="342900" lvl="0" indent="-342900">
                        <a:lnSpc>
                          <a:spcPct val="115000"/>
                        </a:lnSpc>
                        <a:spcAft>
                          <a:spcPts val="1000"/>
                        </a:spcAft>
                        <a:buFont typeface="Aptos" panose="020B0004020202020204" pitchFamily="34" charset="0"/>
                        <a:buChar char="-"/>
                      </a:pPr>
                      <a:r>
                        <a:rPr lang="de-DE" sz="1200" dirty="0">
                          <a:effectLst/>
                        </a:rPr>
                        <a:t>Gemeinsames Brainstorming, was erhoffen, wünschen wir uns noch, was könnte uns noch unterstützen?</a:t>
                      </a:r>
                      <a:endParaRPr lang="de-DE" sz="1200" dirty="0">
                        <a:effectLst/>
                        <a:latin typeface="Calibri" panose="020F0502020204030204" pitchFamily="34" charset="0"/>
                        <a:ea typeface="Calibri" panose="020F0502020204030204" pitchFamily="34" charset="0"/>
                        <a:cs typeface="Arial" panose="020B0604020202020204" pitchFamily="34" charset="0"/>
                      </a:endParaRPr>
                    </a:p>
                  </a:txBody>
                  <a:tcPr marL="65848" marR="65848" marT="0" marB="0"/>
                </a:tc>
                <a:extLst>
                  <a:ext uri="{0D108BD9-81ED-4DB2-BD59-A6C34878D82A}">
                    <a16:rowId xmlns:a16="http://schemas.microsoft.com/office/drawing/2014/main" val="3220594727"/>
                  </a:ext>
                </a:extLst>
              </a:tr>
            </a:tbl>
          </a:graphicData>
        </a:graphic>
      </p:graphicFrame>
      <p:sp>
        <p:nvSpPr>
          <p:cNvPr id="4" name="Datumsplatzhalter 3">
            <a:extLst>
              <a:ext uri="{FF2B5EF4-FFF2-40B4-BE49-F238E27FC236}">
                <a16:creationId xmlns:a16="http://schemas.microsoft.com/office/drawing/2014/main" id="{66A69E01-2E3D-BA2A-8DD2-A3827F8FA17E}"/>
              </a:ext>
            </a:extLst>
          </p:cNvPr>
          <p:cNvSpPr>
            <a:spLocks noGrp="1"/>
          </p:cNvSpPr>
          <p:nvPr>
            <p:ph type="dt" sz="half" idx="10"/>
          </p:nvPr>
        </p:nvSpPr>
        <p:spPr/>
        <p:txBody>
          <a:bodyPr/>
          <a:lstStyle/>
          <a:p>
            <a:pPr rtl="0"/>
            <a:fld id="{FB7C0C16-5521-4517-AFDE-676F786A1296}" type="datetime1">
              <a:rPr lang="de-DE" smtClean="0"/>
              <a:t>16.03.2025</a:t>
            </a:fld>
            <a:endParaRPr lang="en-US"/>
          </a:p>
        </p:txBody>
      </p:sp>
    </p:spTree>
    <p:extLst>
      <p:ext uri="{BB962C8B-B14F-4D97-AF65-F5344CB8AC3E}">
        <p14:creationId xmlns:p14="http://schemas.microsoft.com/office/powerpoint/2010/main" val="38298725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ffice_41798779_TF78438558" id="{52906723-C130-4574-979F-893E907F73E5}" vid="{E635294A-DA31-4A29-8208-4BAAB3845E9E}"/>
    </a:ext>
  </a:ext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E8A85C66E1E16C49A924096B3084C0C2" ma:contentTypeVersion="6" ma:contentTypeDescription="Ein neues Dokument erstellen." ma:contentTypeScope="" ma:versionID="0a82631fa03d0b90b327f9927e05443a">
  <xsd:schema xmlns:xsd="http://www.w3.org/2001/XMLSchema" xmlns:xs="http://www.w3.org/2001/XMLSchema" xmlns:p="http://schemas.microsoft.com/office/2006/metadata/properties" xmlns:ns2="bddc8479-a233-424d-b6f2-0d302deae7e1" xmlns:ns3="8c69a394-d2bf-492d-bfc2-87d811fa5750" targetNamespace="http://schemas.microsoft.com/office/2006/metadata/properties" ma:root="true" ma:fieldsID="c4ebbbfc7d9d108cedb2a116f5c12760" ns2:_="" ns3:_="">
    <xsd:import namespace="bddc8479-a233-424d-b6f2-0d302deae7e1"/>
    <xsd:import namespace="8c69a394-d2bf-492d-bfc2-87d811fa5750"/>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dc8479-a233-424d-b6f2-0d302deae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c69a394-d2bf-492d-bfc2-87d811fa5750" elementFormDefault="qualified">
    <xsd:import namespace="http://schemas.microsoft.com/office/2006/documentManagement/types"/>
    <xsd:import namespace="http://schemas.microsoft.com/office/infopath/2007/PartnerControls"/>
    <xsd:element name="SharedWithUsers" ma:index="11"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18EA0A-F50A-4EA0-8FCD-EFF9C29E839B}">
  <ds:schemaRefs>
    <ds:schemaRef ds:uri="http://schemas.microsoft.com/sharepoint/v3/contenttype/forms"/>
  </ds:schemaRefs>
</ds:datastoreItem>
</file>

<file path=customXml/itemProps2.xml><?xml version="1.0" encoding="utf-8"?>
<ds:datastoreItem xmlns:ds="http://schemas.openxmlformats.org/officeDocument/2006/customXml" ds:itemID="{7093CD5C-0E59-481A-98D8-209272F02797}">
  <ds:schemaRefs>
    <ds:schemaRef ds:uri="8c69a394-d2bf-492d-bfc2-87d811fa5750"/>
    <ds:schemaRef ds:uri="http://www.w3.org/XML/1998/namespace"/>
    <ds:schemaRef ds:uri="http://purl.org/dc/elements/1.1/"/>
    <ds:schemaRef ds:uri="http://purl.org/dc/terms/"/>
    <ds:schemaRef ds:uri="http://schemas.microsoft.com/office/2006/documentManagement/types"/>
    <ds:schemaRef ds:uri="bddc8479-a233-424d-b6f2-0d302deae7e1"/>
    <ds:schemaRef ds:uri="http://purl.org/dc/dcmitype/"/>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5203E194-F62F-4BCA-BEFF-51530B826B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dc8479-a233-424d-b6f2-0d302deae7e1"/>
    <ds:schemaRef ds:uri="8c69a394-d2bf-492d-bfc2-87d811fa57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{D69BDAE2-BFCC-43DF-BB84-54923AEC4738}tf78438558_win32</Template>
  <TotalTime>0</TotalTime>
  <Words>1029</Words>
  <Application>Microsoft Office PowerPoint</Application>
  <PresentationFormat>Breitbild</PresentationFormat>
  <Paragraphs>105</Paragraphs>
  <Slides>10</Slides>
  <Notes>0</Notes>
  <HiddenSlides>0</HiddenSlides>
  <MMClips>0</MMClips>
  <ScaleCrop>false</ScaleCrop>
  <HeadingPairs>
    <vt:vector size="6" baseType="variant">
      <vt:variant>
        <vt:lpstr>Verwendete Schriftarten</vt:lpstr>
      </vt:variant>
      <vt:variant>
        <vt:i4>10</vt:i4>
      </vt:variant>
      <vt:variant>
        <vt:lpstr>Design</vt:lpstr>
      </vt:variant>
      <vt:variant>
        <vt:i4>1</vt:i4>
      </vt:variant>
      <vt:variant>
        <vt:lpstr>Folientitel</vt:lpstr>
      </vt:variant>
      <vt:variant>
        <vt:i4>10</vt:i4>
      </vt:variant>
    </vt:vector>
  </HeadingPairs>
  <TitlesOfParts>
    <vt:vector size="21" baseType="lpstr">
      <vt:lpstr>Aptos</vt:lpstr>
      <vt:lpstr>Arial</vt:lpstr>
      <vt:lpstr>BentonSans-Bold</vt:lpstr>
      <vt:lpstr>BentonSans-Regular</vt:lpstr>
      <vt:lpstr>Calibri</vt:lpstr>
      <vt:lpstr>Century Gothic</vt:lpstr>
      <vt:lpstr>Garamond</vt:lpstr>
      <vt:lpstr>Open Sans</vt:lpstr>
      <vt:lpstr>OpenSansRegular</vt:lpstr>
      <vt:lpstr>sans-serif</vt:lpstr>
      <vt:lpstr>SavonVTI</vt:lpstr>
      <vt:lpstr>Workshop Demokratie-erlass</vt:lpstr>
      <vt:lpstr>Ablauf Workshop</vt:lpstr>
      <vt:lpstr>Beutelsbacher Konsens</vt:lpstr>
      <vt:lpstr>Zitat Kultusminister Grant Hendrik Tonne </vt:lpstr>
      <vt:lpstr>Stärkung der Demokratiebildung an […] Schulen […] RdErl. D. MK. v. 11.5.2021</vt:lpstr>
      <vt:lpstr>Demokratie-erlass &amp; UNESCO</vt:lpstr>
      <vt:lpstr>Beispiele für Umsetzungsideen bei uns</vt:lpstr>
      <vt:lpstr>Welche ersten Ideen haben wir / die Schülerinnen?</vt:lpstr>
      <vt:lpstr>Werbung und Termine</vt:lpstr>
      <vt:lpstr>Ablauf Workshop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Barbara Günther</dc:creator>
  <cp:lastModifiedBy>Barbara Günther</cp:lastModifiedBy>
  <cp:revision>2</cp:revision>
  <dcterms:created xsi:type="dcterms:W3CDTF">2023-02-21T16:55:33Z</dcterms:created>
  <dcterms:modified xsi:type="dcterms:W3CDTF">2025-03-16T13:44:32Z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0x010100E8A85C66E1E16C49A924096B3084C0C2</vt:lpwstr>
  </property>
</Properties>
</file>